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2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仙佛不忘苦難人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一、善氣沖天佛助幫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金公祖師訓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時逢冠狀病毒狂       全球各國皆遭殃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六萬年來清算忙       有冤報冤令旗揚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決不饒寬聲宏亮       有仇尋仇決不放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免除病患之國邦       和善民族心志良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效聖法賢立標榜        善氣沖天佛助幫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消災解厄保無恙       平安順利得安康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仙佛不忘苦難人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二、上天老母在傷心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你們凡人忙，都忙自己的事；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諸天仙佛忙著各處救災，非凡胎肉眼看得到。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每天都在流血淚，有多少皇兒迷昧無知？天災地變，皆是人為的造作，唯有從人心救起，世界才有另一番生機。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仙佛不忘苦難人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三、時時抱道快奉行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，乃是要啟示賢士們，速速看破，修道行善，時時抱道奉行，咱們不畏苦、不畏難，勇往直前。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所以自我多反省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，立了重聖輕凡。為何走這條路，還停停走走、懈怠不前？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39" y="119894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仙佛不忘苦難人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四、求道吃素躲病毒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，最基本的條件要有求道，有眞修行，還要清口茹素，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因為清口茹素，就是斬斷－切跟衆生的惡緣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仙佛不忘苦難人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五、茹素防疫保安康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人雖飽腹卻結怨      不知因果債要償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     業力討報難躲藏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改變時運第一步      茹素防疫保安康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學習一餐不食肉      漸進三餐貫日常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減少葷食寡慾望       誠懺前愆首要方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叩首悔改求原諒       感同身受殺念降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2956</TotalTime>
  <Words>412</Words>
  <Application>Microsoft Office PowerPoint</Application>
  <PresentationFormat>如螢幕大小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仙佛不忘苦難人 悟見講</vt:lpstr>
      <vt:lpstr>仙佛不忘苦難人 悟見講</vt:lpstr>
      <vt:lpstr>仙佛不忘苦難人 悟見講</vt:lpstr>
      <vt:lpstr>仙佛不忘苦難人 悟見講</vt:lpstr>
      <vt:lpstr>仙佛不忘苦難人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676</cp:revision>
  <dcterms:created xsi:type="dcterms:W3CDTF">2014-02-15T05:50:45Z</dcterms:created>
  <dcterms:modified xsi:type="dcterms:W3CDTF">2021-05-29T02:16:55Z</dcterms:modified>
  <cp:contentStatus/>
</cp:coreProperties>
</file>