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310" r:id="rId3"/>
    <p:sldId id="309" r:id="rId4"/>
    <p:sldId id="308" r:id="rId5"/>
    <p:sldId id="307" r:id="rId6"/>
    <p:sldId id="306" r:id="rId7"/>
    <p:sldId id="305" r:id="rId8"/>
    <p:sldId id="303" r:id="rId9"/>
    <p:sldId id="302" r:id="rId10"/>
    <p:sldId id="301" r:id="rId11"/>
    <p:sldId id="311" r:id="rId12"/>
    <p:sldId id="300" r:id="rId13"/>
    <p:sldId id="297" r:id="rId14"/>
    <p:sldId id="299" r:id="rId15"/>
    <p:sldId id="298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2016/4/22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2016/4/22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上天的恩典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一、上天的五大恩典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</a:t>
            </a:r>
            <a:r>
              <a:rPr lang="en-US" altLang="zh-TW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:</a:t>
            </a: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蒙</a:t>
            </a:r>
            <a:r>
              <a:rPr lang="zh-TW" altLang="en-US" sz="3600" dirty="0">
                <a:ea typeface="全真細隸書" panose="02010609000101010101" pitchFamily="49" charset="-120"/>
              </a:rPr>
              <a:t>天之恩，得受上天的庇祐，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所以有五大幸</a:t>
            </a:r>
            <a:r>
              <a:rPr lang="en-US" altLang="zh-TW" sz="3600" dirty="0">
                <a:ea typeface="全真細隸書" panose="02010609000101010101" pitchFamily="49" charset="-120"/>
              </a:rPr>
              <a:t>―</a:t>
            </a:r>
            <a:br>
              <a:rPr lang="en-US" altLang="zh-TW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有道可求 　　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有道可修 　　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有苦可脫 　　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有功可得 　　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有佛可做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　　</a:t>
            </a:r>
          </a:p>
          <a:p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上天的恩典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九、常保本真報天恩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每</a:t>
            </a:r>
            <a:r>
              <a:rPr lang="zh-TW" altLang="en-US" sz="3600" dirty="0">
                <a:ea typeface="全真細隸書" panose="02010609000101010101" pitchFamily="49" charset="-120"/>
              </a:rPr>
              <a:t>個徒兒都有天良，每個人的天性都是純善的，這個天性不能失去，這個本真、本善要常保永恆，心中要光明，不讓烏雲籠罩，這樣智慧才會展現。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611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上天的恩典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5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十</a:t>
            </a:r>
            <a:r>
              <a:rPr lang="zh-TW" altLang="en-US" sz="35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、結論</a:t>
            </a:r>
            <a:r>
              <a:rPr lang="en-US" altLang="zh-TW" sz="35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—</a:t>
            </a:r>
            <a:r>
              <a:rPr lang="zh-TW" altLang="en-US" sz="35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要知恩圖報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濟公老師說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這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是上天的恩澤，每一個徒兒都求了自古不輕傳的大道，</a:t>
            </a:r>
            <a:r>
              <a:rPr lang="zh-TW" altLang="en-US" sz="3200" dirty="0">
                <a:ea typeface="全真細隸書" panose="02010609000101010101" pitchFamily="49" charset="-120"/>
              </a:rPr>
              <a:t>讓徒兒得受了這明師一指，那三曹原人、氣天神、地府善魂沒有肉身，無法得受這一指，他們要求道必須借肉身、借竅手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</a:t>
            </a:r>
            <a:endParaRPr lang="zh-TW" altLang="en-US" sz="3200" dirty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然而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，上天給機會，徒兒要知恩圖報</a:t>
            </a:r>
            <a:r>
              <a:rPr lang="zh-TW" altLang="en-US" sz="3200" dirty="0">
                <a:ea typeface="全真細隸書" panose="02010609000101010101" pitchFamily="49" charset="-120"/>
              </a:rPr>
              <a:t>，你們的誠意都不夠，有的人甚至虛心假意在修行，或許可以矇騙得了有形的，但終究矇騙不了無形的天地鬼神。</a:t>
            </a:r>
          </a:p>
          <a:p>
            <a:endParaRPr lang="zh-TW" altLang="en-US" sz="32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863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上天的恩典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6298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上天的恩典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9227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上天的恩典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2483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上天的恩典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3114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上天的恩典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pPr marL="36576" indent="0">
              <a:buNone/>
            </a:pPr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二</a:t>
            </a:r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、上天給我  </a:t>
            </a:r>
            <a:endParaRPr lang="en-US" altLang="zh-TW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pPr marL="36576" indent="0">
              <a:buNone/>
            </a:pPr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有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道可求　有道可</a:t>
            </a:r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修</a:t>
            </a:r>
            <a:endParaRPr lang="en-US" altLang="zh-TW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</a:t>
            </a:r>
            <a:r>
              <a:rPr lang="en-US" altLang="zh-TW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:</a:t>
            </a:r>
            <a:r>
              <a:rPr lang="zh-TW" altLang="en-US" dirty="0" smtClean="0">
                <a:ea typeface="全真細隸書" panose="02010609000101010101" pitchFamily="49" charset="-120"/>
              </a:rPr>
              <a:t>徒</a:t>
            </a:r>
            <a:r>
              <a:rPr lang="zh-TW" altLang="en-US" dirty="0">
                <a:ea typeface="全真細隸書" panose="02010609000101010101" pitchFamily="49" charset="-120"/>
              </a:rPr>
              <a:t>兒們很幸福，集了</a:t>
            </a:r>
            <a:r>
              <a:rPr lang="zh-TW" altLang="en-US" dirty="0">
                <a:latin typeface="+mj-ea"/>
                <a:ea typeface="+mj-ea"/>
              </a:rPr>
              <a:t>「</a:t>
            </a:r>
            <a:r>
              <a:rPr lang="zh-TW" altLang="en-US" dirty="0">
                <a:ea typeface="全真細隸書" panose="02010609000101010101" pitchFamily="49" charset="-120"/>
              </a:rPr>
              <a:t>五大幸</a:t>
            </a:r>
            <a:r>
              <a:rPr lang="zh-TW" altLang="en-US" dirty="0">
                <a:latin typeface="+mj-ea"/>
                <a:ea typeface="+mj-ea"/>
              </a:rPr>
              <a:t>」</a:t>
            </a:r>
            <a:r>
              <a:rPr lang="zh-TW" altLang="en-US" dirty="0">
                <a:ea typeface="全真細隸書" panose="02010609000101010101" pitchFamily="49" charset="-120"/>
              </a:rPr>
              <a:t>於一身，有道可求，又有道可修，身在福中要知福</a:t>
            </a:r>
            <a:r>
              <a:rPr lang="zh-TW" altLang="en-US" dirty="0" smtClean="0">
                <a:ea typeface="全真細隸書" panose="02010609000101010101" pitchFamily="49" charset="-120"/>
              </a:rPr>
              <a:t>。</a:t>
            </a:r>
            <a:endParaRPr lang="en-US" altLang="zh-TW" dirty="0" smtClean="0"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老師又說</a:t>
            </a:r>
            <a:r>
              <a:rPr lang="en-US" altLang="zh-TW" dirty="0" smtClean="0">
                <a:ea typeface="全真細隸書" panose="02010609000101010101" pitchFamily="49" charset="-120"/>
              </a:rPr>
              <a:t>:</a:t>
            </a:r>
            <a:r>
              <a:rPr lang="zh-TW" altLang="en-US" dirty="0" smtClean="0">
                <a:ea typeface="全真細隸書" panose="02010609000101010101" pitchFamily="49" charset="-120"/>
              </a:rPr>
              <a:t>上天</a:t>
            </a:r>
            <a:r>
              <a:rPr lang="zh-TW" altLang="en-US" dirty="0">
                <a:ea typeface="全真細隸書" panose="02010609000101010101" pitchFamily="49" charset="-120"/>
              </a:rPr>
              <a:t>降下大道，　</a:t>
            </a:r>
            <a:r>
              <a:rPr lang="zh-TW" altLang="en-US" dirty="0" smtClean="0">
                <a:ea typeface="全真細隸書" panose="02010609000101010101" pitchFamily="49" charset="-120"/>
              </a:rPr>
              <a:t>皇母開恩</a:t>
            </a:r>
            <a:r>
              <a:rPr lang="zh-TW" altLang="en-US" dirty="0">
                <a:ea typeface="全真細隸書" panose="02010609000101010101" pitchFamily="49" charset="-120"/>
              </a:rPr>
              <a:t>普救三曹，有人身的徒兒有幸可以修道，現在就是有道可修的時候，你們要把握光陰</a:t>
            </a:r>
            <a:r>
              <a:rPr lang="zh-TW" altLang="en-US" dirty="0" smtClean="0">
                <a:ea typeface="全真細隸書" panose="02010609000101010101" pitchFamily="49" charset="-120"/>
              </a:rPr>
              <a:t>。</a:t>
            </a:r>
            <a:endParaRPr lang="en-US" altLang="zh-TW" dirty="0" smtClean="0"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老師又說</a:t>
            </a:r>
            <a:r>
              <a:rPr lang="en-US" altLang="zh-TW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:</a:t>
            </a:r>
            <a:r>
              <a:rPr lang="zh-TW" altLang="en-US" dirty="0" smtClean="0">
                <a:ea typeface="全真細隸書" panose="02010609000101010101" pitchFamily="49" charset="-120"/>
              </a:rPr>
              <a:t>生命</a:t>
            </a:r>
            <a:r>
              <a:rPr lang="zh-TW" altLang="en-US" dirty="0">
                <a:ea typeface="全真細隸書" panose="02010609000101010101" pitchFamily="49" charset="-120"/>
              </a:rPr>
              <a:t>是有限、短暫的，一分一秒都不可以蹉跎、不可以浪費，把握有限的</a:t>
            </a:r>
            <a:r>
              <a:rPr lang="zh-TW" altLang="en-US" dirty="0" smtClean="0">
                <a:ea typeface="全真細隸書" panose="02010609000101010101" pitchFamily="49" charset="-120"/>
              </a:rPr>
              <a:t>生命，建立</a:t>
            </a:r>
            <a:r>
              <a:rPr lang="zh-TW" altLang="en-US" dirty="0">
                <a:ea typeface="全真細隸書" panose="02010609000101010101" pitchFamily="49" charset="-120"/>
              </a:rPr>
              <a:t>真功實善，並且真修實煉。</a:t>
            </a:r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264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上天的恩典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三、天恩讓我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有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苦可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脫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濟公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老師的四段話</a:t>
            </a:r>
            <a:endParaRPr lang="en-US" altLang="zh-TW" sz="32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人間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是苦海，</a:t>
            </a:r>
            <a:r>
              <a:rPr lang="zh-TW" altLang="en-US" sz="3200" dirty="0">
                <a:ea typeface="全真細隸書" panose="02010609000101010101" pitchFamily="49" charset="-120"/>
              </a:rPr>
              <a:t>苦海當中要如何出聖賢？徒兒們是聖賢嗎？這苦要如何超脫？唯有修行，徹徹底底的修，徹徹底底的改脾氣毛病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累世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的氣稟很重，</a:t>
            </a:r>
            <a:r>
              <a:rPr lang="zh-TW" altLang="en-US" sz="3200" dirty="0">
                <a:ea typeface="全真細隸書" panose="02010609000101010101" pitchFamily="49" charset="-120"/>
              </a:rPr>
              <a:t>這一世若不改，等沒有肉身的時候再來清算、再來討報嗎？為什麼一定要等到這一日才後悔，那太慢了！</a:t>
            </a:r>
            <a:r>
              <a:rPr lang="zh-TW" altLang="en-US" sz="2400" dirty="0">
                <a:ea typeface="全真細隸書" panose="02010609000101010101" pitchFamily="49" charset="-120"/>
              </a:rPr>
              <a:t/>
            </a:r>
            <a:br>
              <a:rPr lang="zh-TW" altLang="en-US" sz="2400" dirty="0">
                <a:ea typeface="全真細隸書" panose="02010609000101010101" pitchFamily="49" charset="-120"/>
              </a:rPr>
            </a:br>
            <a:endParaRPr lang="zh-TW" altLang="en-US" sz="24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054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上天的恩典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話說</a:t>
            </a:r>
            <a:r>
              <a:rPr lang="zh-TW" altLang="en-US" sz="3600" dirty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師父引進門修行在個人</a:t>
            </a:r>
            <a:r>
              <a:rPr lang="zh-TW" altLang="en-US" sz="3600" dirty="0">
                <a:solidFill>
                  <a:srgbClr val="FFFF00"/>
                </a:solidFill>
                <a:latin typeface="+mj-ea"/>
                <a:ea typeface="+mj-ea"/>
              </a:rPr>
              <a:t>」</a:t>
            </a:r>
            <a:r>
              <a:rPr lang="zh-TW" altLang="en-US" sz="3600" dirty="0">
                <a:ea typeface="全真細隸書" panose="02010609000101010101" pitchFamily="49" charset="-120"/>
              </a:rPr>
              <a:t>，苦根、苦業如何淨盡？就是要真修實煉，在火中栽蓮很苦，但要咬緊牙根熬過去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徒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兒有沒有這種堅強的毅力</a:t>
            </a:r>
            <a:r>
              <a:rPr lang="zh-TW" altLang="en-US" sz="3600" dirty="0">
                <a:ea typeface="全真細隸書" panose="02010609000101010101" pitchFamily="49" charset="-120"/>
              </a:rPr>
              <a:t>、堅強的道志永不改變？這份心保守住，上天一定會相助，就怕你這分心失去了，那上天怎麼相助？怎麼搭救？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1262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上天的恩典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四、天恩助我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有功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可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得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+mj-ea"/>
                <a:ea typeface="+mj-ea"/>
              </a:rPr>
              <a:t>「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有功可得</a:t>
            </a:r>
            <a:r>
              <a:rPr lang="zh-TW" altLang="en-US" sz="3600" dirty="0">
                <a:solidFill>
                  <a:srgbClr val="FFFF00"/>
                </a:solidFill>
                <a:latin typeface="+mj-ea"/>
                <a:ea typeface="+mj-ea"/>
              </a:rPr>
              <a:t>」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就是</a:t>
            </a:r>
            <a:r>
              <a:rPr lang="en-US" altLang="zh-TW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―</a:t>
            </a:r>
            <a:r>
              <a:rPr lang="zh-TW" altLang="en-US" sz="3600" dirty="0">
                <a:ea typeface="全真細隸書" panose="02010609000101010101" pitchFamily="49" charset="-120"/>
              </a:rPr>
              <a:t>只要你有做，一定可以建立功德，多做多得，不做就沒有得，沒做就沒有收穫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徒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兒們趁有肉身時還可以行功立德</a:t>
            </a:r>
            <a:r>
              <a:rPr lang="zh-TW" altLang="en-US" sz="3600" dirty="0">
                <a:ea typeface="全真細隸書" panose="02010609000101010101" pitchFamily="49" charset="-120"/>
              </a:rPr>
              <a:t>，沒有肉身怎麼行功立德？真是難上加難，搭幫助道要累積多少的功德，很辛苦的！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3663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上天的恩典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五、上天讓我有佛可做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濟公老師說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徒</a:t>
            </a:r>
            <a:r>
              <a:rPr lang="zh-TW" altLang="en-US" sz="3600" dirty="0">
                <a:ea typeface="全真細隸書" panose="02010609000101010101" pitchFamily="49" charset="-120"/>
              </a:rPr>
              <a:t>兒在理天原本就是一尊佛了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現在</a:t>
            </a:r>
            <a:r>
              <a:rPr lang="zh-TW" altLang="en-US" sz="3600" dirty="0">
                <a:ea typeface="全真細隸書" panose="02010609000101010101" pitchFamily="49" charset="-120"/>
              </a:rPr>
              <a:t>上天慈悲給徒兒可以求道，就是要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讓大家都可以返本還源</a:t>
            </a:r>
            <a:r>
              <a:rPr lang="zh-TW" altLang="en-US" sz="3600" dirty="0">
                <a:ea typeface="全真細隸書" panose="02010609000101010101" pitchFamily="49" charset="-120"/>
              </a:rPr>
              <a:t>，要歸根認 母，不要失去本真。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838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上天的恩典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六、心性通達報天恩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濟公</a:t>
            </a:r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老師說</a:t>
            </a:r>
            <a:endParaRPr lang="en-US" altLang="zh-TW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道理很通達、很圓融，要去參悟</a:t>
            </a:r>
            <a:r>
              <a:rPr lang="zh-TW" altLang="en-US" dirty="0">
                <a:ea typeface="全真細隸書" panose="02010609000101010101" pitchFamily="49" charset="-120"/>
              </a:rPr>
              <a:t>，智慧才會增長，心性才會光明</a:t>
            </a:r>
            <a:r>
              <a:rPr lang="zh-TW" altLang="en-US" dirty="0" smtClean="0">
                <a:ea typeface="全真細隸書" panose="02010609000101010101" pitchFamily="49" charset="-120"/>
              </a:rPr>
              <a:t>。</a:t>
            </a:r>
            <a:endParaRPr lang="en-US" altLang="zh-TW" dirty="0" smtClean="0"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徒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兒的心性都不夠光明</a:t>
            </a:r>
            <a:r>
              <a:rPr lang="zh-TW" altLang="en-US" dirty="0">
                <a:ea typeface="全真細隸書" panose="02010609000101010101" pitchFamily="49" charset="-120"/>
              </a:rPr>
              <a:t>，在遇到苦境的時候，有的甚至會怨天尤人，心中起了埋怨，是不是又犯一過？為什麼心中會起怨言、起埋怨？因為你不甘心，你認為上天不公平</a:t>
            </a:r>
            <a:r>
              <a:rPr lang="zh-TW" altLang="en-US" dirty="0" smtClean="0">
                <a:ea typeface="全真細隸書" panose="02010609000101010101" pitchFamily="49" charset="-120"/>
              </a:rPr>
              <a:t>！</a:t>
            </a:r>
            <a:endParaRPr lang="en-US" altLang="zh-TW" dirty="0" smtClean="0"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徒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兒該想想，自己累世欠了眾生多少業債？</a:t>
            </a:r>
            <a:r>
              <a:rPr lang="zh-TW" altLang="en-US" dirty="0">
                <a:ea typeface="全真細隸書" panose="02010609000101010101" pitchFamily="49" charset="-120"/>
              </a:rPr>
              <a:t>該還的要趕快還，趁現在四肢健全、頭腦還清醒的時候，趕快積極的建立真功實德。</a:t>
            </a:r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288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上天的恩典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七、真功實善報天恩</a:t>
            </a:r>
            <a:endParaRPr lang="en-US" altLang="zh-TW" sz="32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濟公老師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說</a:t>
            </a:r>
            <a:endParaRPr lang="en-US" altLang="zh-TW" sz="32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地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府要如何平冤？唯有徒兒的真功實善，</a:t>
            </a:r>
            <a:r>
              <a:rPr lang="zh-TW" altLang="en-US" sz="3200" dirty="0">
                <a:ea typeface="全真細隸書" panose="02010609000101010101" pitchFamily="49" charset="-120"/>
              </a:rPr>
              <a:t>並且要真修實煉，否則大富大貴的人不就都可以做巨大的功德了，是不是很幸運？未必啊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！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真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功德在心中，不假外求，</a:t>
            </a:r>
            <a:r>
              <a:rPr lang="zh-TW" altLang="en-US" sz="3200" dirty="0">
                <a:ea typeface="全真細隸書" panose="02010609000101010101" pitchFamily="49" charset="-120"/>
              </a:rPr>
              <a:t>不可以落入執著、落入於相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。金剛經曰</a:t>
            </a:r>
            <a:r>
              <a:rPr lang="zh-TW" altLang="en-US" sz="3200" dirty="0">
                <a:ea typeface="全真細隸書" panose="02010609000101010101" pitchFamily="49" charset="-120"/>
              </a:rPr>
              <a:t>：</a:t>
            </a:r>
            <a:r>
              <a:rPr lang="zh-TW" altLang="en-US" sz="3200" dirty="0">
                <a:latin typeface="+mj-ea"/>
                <a:ea typeface="+mj-ea"/>
              </a:rPr>
              <a:t>「</a:t>
            </a:r>
            <a:r>
              <a:rPr lang="zh-TW" altLang="en-US" sz="3200" dirty="0">
                <a:ea typeface="全真細隸書" panose="02010609000101010101" pitchFamily="49" charset="-120"/>
              </a:rPr>
              <a:t>若菩薩不住相布施，其福德不可思量。</a:t>
            </a:r>
            <a:r>
              <a:rPr lang="zh-TW" altLang="en-US" sz="3200" dirty="0">
                <a:latin typeface="+mj-ea"/>
                <a:ea typeface="+mj-ea"/>
              </a:rPr>
              <a:t>」</a:t>
            </a:r>
            <a:r>
              <a:rPr lang="zh-TW" altLang="en-US" sz="3200" dirty="0">
                <a:ea typeface="全真細隸書" panose="02010609000101010101" pitchFamily="49" charset="-120"/>
              </a:rPr>
              <a:t>所以要無為的布施，無心無為才是真功實善。</a:t>
            </a:r>
            <a:endParaRPr lang="zh-TW" altLang="en-US" sz="32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336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上天的恩典 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八、真心懺悔報天恩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濟公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老師說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有做錯事的徒兒趕快在佛前懺悔淨盡</a:t>
            </a:r>
            <a:r>
              <a:rPr lang="zh-TW" altLang="en-US" sz="3600" dirty="0">
                <a:ea typeface="全真細隸書" panose="02010609000101010101" pitchFamily="49" charset="-120"/>
              </a:rPr>
              <a:t>，否則將來沒有肉身的時候，被將軍帶往哪裡去受苦、受刑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？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今天</a:t>
            </a:r>
            <a:r>
              <a:rPr lang="zh-TW" altLang="en-US" sz="3600" dirty="0">
                <a:ea typeface="全真細隸書" panose="02010609000101010101" pitchFamily="49" charset="-120"/>
              </a:rPr>
              <a:t>有沒有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天牢的原人</a:t>
            </a:r>
            <a:r>
              <a:rPr lang="zh-TW" altLang="en-US" sz="3600" dirty="0">
                <a:ea typeface="全真細隸書" panose="02010609000101010101" pitchFamily="49" charset="-120"/>
              </a:rPr>
              <a:t>來？來做什麼？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來警世</a:t>
            </a:r>
            <a:r>
              <a:rPr lang="zh-TW" altLang="en-US" sz="3600" dirty="0">
                <a:ea typeface="全真細隸書" panose="02010609000101010101" pitchFamily="49" charset="-120"/>
              </a:rPr>
              <a:t>，警惕徒兒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不要犯了跟他們同樣的錯</a:t>
            </a:r>
            <a:r>
              <a:rPr lang="zh-TW" altLang="en-US" sz="3600" dirty="0">
                <a:ea typeface="全真細隸書" panose="02010609000101010101" pitchFamily="49" charset="-120"/>
              </a:rPr>
              <a:t>，不要重蹈覆轍。 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5019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251</TotalTime>
  <Words>917</Words>
  <Application>Microsoft Office PowerPoint</Application>
  <PresentationFormat>如螢幕大小 (16:9)</PresentationFormat>
  <Paragraphs>56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1" baseType="lpstr">
      <vt:lpstr>Franklin Gothic Book</vt:lpstr>
      <vt:lpstr>全真細隸書</vt:lpstr>
      <vt:lpstr>微軟正黑體</vt:lpstr>
      <vt:lpstr>Arial</vt:lpstr>
      <vt:lpstr>Wingdings 2</vt:lpstr>
      <vt:lpstr>科技</vt:lpstr>
      <vt:lpstr>上天的恩典    悟見講</vt:lpstr>
      <vt:lpstr>上天的恩典    悟見講</vt:lpstr>
      <vt:lpstr>上天的恩典    悟見講</vt:lpstr>
      <vt:lpstr>上天的恩典    悟見講</vt:lpstr>
      <vt:lpstr>上天的恩典    悟見講</vt:lpstr>
      <vt:lpstr>上天的恩典    悟見講</vt:lpstr>
      <vt:lpstr>上天的恩典    悟見講</vt:lpstr>
      <vt:lpstr>上天的恩典    悟見講</vt:lpstr>
      <vt:lpstr>上天的恩典    悟見講</vt:lpstr>
      <vt:lpstr>上天的恩典    悟見講</vt:lpstr>
      <vt:lpstr>上天的恩典    悟見講</vt:lpstr>
      <vt:lpstr>上天的恩典    悟見講</vt:lpstr>
      <vt:lpstr>上天的恩典    悟見講</vt:lpstr>
      <vt:lpstr>上天的恩典    悟見講</vt:lpstr>
      <vt:lpstr>上天的恩典  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68</cp:revision>
  <dcterms:created xsi:type="dcterms:W3CDTF">2014-02-15T05:50:45Z</dcterms:created>
  <dcterms:modified xsi:type="dcterms:W3CDTF">2016-04-22T02:24:57Z</dcterms:modified>
</cp:coreProperties>
</file>