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94" r:id="rId2"/>
    <p:sldId id="280" r:id="rId3"/>
    <p:sldId id="293" r:id="rId4"/>
    <p:sldId id="281" r:id="rId5"/>
    <p:sldId id="272" r:id="rId6"/>
    <p:sldId id="271" r:id="rId7"/>
    <p:sldId id="278" r:id="rId8"/>
    <p:sldId id="279" r:id="rId9"/>
    <p:sldId id="276" r:id="rId10"/>
    <p:sldId id="273" r:id="rId11"/>
    <p:sldId id="282" r:id="rId12"/>
    <p:sldId id="291" r:id="rId13"/>
    <p:sldId id="286" r:id="rId14"/>
    <p:sldId id="290" r:id="rId15"/>
    <p:sldId id="289" r:id="rId16"/>
    <p:sldId id="285" r:id="rId17"/>
    <p:sldId id="288" r:id="rId18"/>
    <p:sldId id="297" r:id="rId19"/>
    <p:sldId id="295" r:id="rId20"/>
    <p:sldId id="277" r:id="rId21"/>
    <p:sldId id="301" r:id="rId22"/>
    <p:sldId id="296" r:id="rId23"/>
    <p:sldId id="300" r:id="rId24"/>
    <p:sldId id="299" r:id="rId25"/>
    <p:sldId id="298" r:id="rId26"/>
    <p:sldId id="292" r:id="rId27"/>
    <p:sldId id="304" r:id="rId28"/>
    <p:sldId id="303" r:id="rId29"/>
    <p:sldId id="302" r:id="rId30"/>
    <p:sldId id="284" r:id="rId31"/>
    <p:sldId id="308" r:id="rId32"/>
    <p:sldId id="307" r:id="rId33"/>
    <p:sldId id="306" r:id="rId34"/>
    <p:sldId id="283" r:id="rId35"/>
    <p:sldId id="313" r:id="rId36"/>
    <p:sldId id="312" r:id="rId37"/>
    <p:sldId id="311" r:id="rId38"/>
    <p:sldId id="310" r:id="rId39"/>
    <p:sldId id="317" r:id="rId40"/>
    <p:sldId id="316" r:id="rId4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2593" autoAdjust="0"/>
  </p:normalViewPr>
  <p:slideViewPr>
    <p:cSldViewPr>
      <p:cViewPr varScale="1">
        <p:scale>
          <a:sx n="60" d="100"/>
          <a:sy n="60" d="100"/>
        </p:scale>
        <p:origin x="753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4D03-0A63-4096-820C-321FF6279DAE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8CE2-040A-4D2A-90ED-1A077AD53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0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98CE2-040A-4D2A-90ED-1A077AD53938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34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前言                                  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筏濟世挽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狂瀾          尊師重道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要端                 人人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能明至道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貴                 天恩師德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速究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上天的大恩                        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（一）一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指成佛開玄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得逢明師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指                  開啟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慧性至光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圓                   末後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應運事非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                    皇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胎歸本在此年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82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天不怕地不怕就怕徒兒說一聲老師慈悲啊！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老師也曾說：老師不但要有愛心而且還要有耐心，即使我們是頑石，老師也要把我們雕成有用的人。</a:t>
            </a:r>
          </a:p>
          <a:p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、師母道範行誼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月慧菩薩分靈降世，子系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俗姓孫，聖諱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：素真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字明善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道號慧明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，光緒廿一年（西元一八九五）民前十七年八月廿八日生於山東單縣。民國十九年與 師尊同領天命，民國六十四年歸空， 老母敕封為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。享年八十有一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55526"/>
            <a:ext cx="2885663" cy="39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民國十九年與師尊同領天命。時為道降庶民，火宅之運數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男女平等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，皆可修辦，使千年來一向處於謙默的坤道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開始真正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得以出頭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，師母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之德，不可忘記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民國二十四年到天津開道，隔年師尊在南京被困，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被當時政府誤關了三百天，我們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師母責任重大，從濟南到天津奔走安慰大家：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老天考人，不要妄動。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民國三十六年師尊生病後，師母天天請禱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求上天慈悲，願將全部壽數撥給老師，願代老師死， 兒無才無德，三曹大事實難勝任，懇請上天慈憫，成全 兒，使老師完成三曹普渡的大任。」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師尊歸空後，一切重擔都落在師母肩上，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老人家所遭受的種種痛苦，更非大家所能想像，為了我們弟子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們忍受苦難，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怕的是眾人末後迷失了方向，落個白修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老人家受了多少的難，發了多少的愁，承了多少的罪，納譭受謗，忍辱負重，還得各處奔走，不顧一切去渡人。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師母為了徒兒上山下海、過獨木橋，也得提心吊膽的前往，小腳走到腫了、破了、流血了，師母也都不以為苦，有時道長用單輪車推師母前進，但也是備受顛簸。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師母常說：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過了這個村，沒有這個店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上天大開普渡，是有時間性，而不是永久性，修道也是如此，所以說機緣不能錯過。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民國三十七年（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1948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），師母指示老前人至東南方開荒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東南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是指台灣，台灣那時給人的印象是荒涼，且久經日本人統治，人們講的不是日本話、便是台語，而且要離開大陸漂洋過海去開荒，所以老前人等人非常猶豫，師母說：「你去台灣開道，頭十年一定是很困難，但你要忍耐，十年以後準保你大道鴻展。如若不然，我領的天命就是有問題。」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師母的一萬叩首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民國四十三年師母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抵台，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那時官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考嚴重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，弟子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為辦道受牢獄之災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，很多佛堂被查封，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師母知道後便安慰前人們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說「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我知道了，只有懇求老天慈悲了！」於是那個晚上，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師母在佛堂叩首求老母說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：「老天慈悲  眾生的劫難，由我一個人來揹吧，不要關我的徒兒，要關就關我好了，既然要受折磨，就折磨我好了，不要折磨我的徒弟！」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完，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便一萬叩首。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結果隔天奇蹟似，佛堂沒被查封，政府還確定佛堂並非所說邪教，前人們很高興，向師母稟報，師母也笑笑回答：「沒事就好。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慈母大人的日常生活很節省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，連她老人家所穿的衣服，也只是一般鄉下普通人的衣服，不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求華麗，舊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的衣服穿破，縫縫補補還是可以再穿，一直穿到實在不能補才換掉，她老人家始終過著簡單，樸素、節儉、惜福的生活。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師母歸空前曾向幾位老前人、前人慈諭：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我走了之後，天命並不收回，你們要好好繼續追天命，繼續辦下去。如果大道愈辦愈宏展，就有天命，如果辦不開而能守住願立，也可以成。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師母於民國六十四年二月二十三日成道，回天交旨，享年八十一歲，老母封為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（二）大道降世，普渡三曹眾生。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曰                            天時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演變至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末日                眾生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猶然未醒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神                     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天恩典德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無限                 特設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法舟四海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（三）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天恩赦我萬世罪 ，天恩賜我超祖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（四）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不忍玉石善惡焚，降道救渡善信。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四、老前人道範行誼</a:t>
            </a:r>
            <a:endParaRPr lang="en-US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 老前人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，姓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韓名恩榮，字傑卿，號雨霖，又字潔清，晚年自號白水老人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河北省寧河縣潘莊鎮人 ，生於清光緒廿七年（西元一九０一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）三月二十二日。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八國聯軍，戰事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連連之際。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1510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早年在中國大陸經營大德隆織染工廠成效斐然。民國廿年（一九三一）憂母喪，內心悲戚傷，加上業務繁雜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，以致積勞成疾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，於廿七年七月，經診斷為三期肺病，群醫束手無策，後來遇到中醫師孫蘭芳老先生渡他求道。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一口供菜，起死回生，一份悲願，始終不移。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b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憂煩之時，遇見在北平辦道的引保師宮彭齡先生，宮前人熱心地說：「有一個研究班，今日要結束，你前去聽聽，若誠心感動仙佛慈悲，也許病會好。」於是老前人就去了，在這一天裡蒙受濟公活佛慈悲顯化，警醒迷夢，最後畢班，活佛老師說：「你們大家全發心願，老母太高興了，所以今天老母慈悲，給老母預備的供菜，不管你有什麼病，老母慈悲一律全都好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一聽急忙往前拿筷子夾了一口菜，當時是冬天，供菜十分冰涼，入口後就感到全身冰涼，活佛老師又說：「韓恩榮你趕上這一場這機會，你有這個緣，你是為師的弟子，我給你派三種責任，頭一樣練習抄寫報字，二樣校對，第三樣文牘。所以，你給老天辦道，你的命主權在上天，你給老天辦道，你死了叫你復生。」老前人聽了心中發「誓願」如果病好了，事業全不做，家也不要，替天辦道。不久，病卻無藥而癒。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民國三十年三月三日，老前人領點傳師命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老前人奉命孫師母之命來台開荒闡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三十七年，老前人原本打算到西安辦道，老前人向師母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報告，師母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說：「你不要去西安，因為你的名氣太大了，要走得越遠越好，最好往東南方去開道，你去台灣吧！」老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前人心裡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在猶豫著。師母看出老前人的心情，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：「你去台灣開道，頭十年一定是很困難，但你要忍耐，十年以後準保你大道鴻展。如若不然，我領的天命就是有問題。」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老前人聞聽之下，當場跪接師母的指示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臨行時，老前人不敢跟老前人的夫人說要到台灣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當時兵荒馬亂，一別不知何時才能再相逢，只好跟夫人說去幾天就回來，夫人知道老前人要遠行，又不敢阻止，只有搥胸頓足的大哭，但老前人仍然拿起行李，帶著孩子頭也不回的出門了，事後有人問老前人為何不再回頭看看大家，老前人說，那種情景，任鐵漢也傷心，他怎敢回頭呢！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民國三十八年政局起了極大的變化，海峽兩岸分治，四萬塊舊台幣換一元新台幣，生活頓時陷入困境，民國三十九年老前人帶領大家開設同德商行，訂貨單、搬貨物、白天壓麵條，晚上辦道，因操勞過度，得了重病，情況危急，眾人叩求　老母慈悲添壽數，並發心助道開荒，印桃園明聖經了願，病情才漸漸好轉，從此之後老前人終身恭誦明聖經不曾中斷。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民國四十年，官考更嚴重，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許多前人等人又遭牢獄之災，老前人外出沒被拘提，老前人回來知道後，又自動投案，充份顯現出老前人為人清白磊落、為道忘軀、不畏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磨難的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得一善而拳拳服膺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，立大志向，發大願力，守住初發赤子之心，以大無畏的精神，信守師尊師母的教誨，行道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餘年，德化群生，廣怖師尊師母聖德於四海。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3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老前人一生以行道濟世為職志，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以道化生活倡導孝道精神為宏願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愛不分彼此的老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人到台灣四十多年來，講道德說仁義，渡化世人，可以說無計其數，不曉得渡化了多少的修道家庭，人人都在修身，人人都在齊家，都在幫助安定社會。由此可見我們的老前人德行是多麼的偉大，老前人的這種精神，是何等的值得我們每一個後學效法學習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3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老前人一生推行儒家思想，在民國六十八年開辦信義育幼院，民國七十年創辦光明仁愛之家，將老吾老以及人之老，幼吾幼以及人之幼的精神，披露無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前人一向視眾生如子女，把道場當作眾生的家，因此不管接待的對象天職高下，人數多寡，他老總是傾出摯誠，讓人覺得回到佛堂就是回到  老母的家、自已的家。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3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仙佛說                 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期金風掃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世界                          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佈劫煞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亂紛紛        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蒙天恩垂金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線                     不忍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玉石善惡焚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世界末日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危機                全球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倒懸萬民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淒                    欲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尋桃園何處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                  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修天道是歸宿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袁祖說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期大劫鬼神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驚                    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佛提起也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寒心                   若非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聖真將劫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頂                      怎能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天道普遍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                  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8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惜福的老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１．老前人的衣服、襪子一穿都好幾年，破了再補、補到不能補才丟，但每逢假日或有客來訪時，老前人一定穿比較新的衣服，因為老人家怕道親看他衣服舊了，又買新的送他，所以老前人的衣服，有二、三十年歷史的總不足為奇，老前人總說我們的衣服是洗壞的，不是穿壞的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２．福山的洗手台，水管不是接到水溝，而是接到水桶，洗完手的水流到水桶還可以澆花、灑水。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孝終身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不做壽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１． 老前人一生堅持不做生日（正逢庚子事變，八國聯軍入侵，誕生後即由母親攜往外祖父家避難），所以每年三月二十二日，他老稱之母難日，他老都是一個人默默在房間裏反省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思念。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父親封為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福德大仙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、母親封為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悟真大仙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32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效法孔聖、周遊列國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老前人見證過大陸時期之普渡風發，亦遭遇過來台之魔考困頓，更進而深體大道遂行之勢不可檔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前人八十二歲發心到美國開荒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先後到過 日本八次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美國三次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泰國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新加坡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馬來西亞、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   印尼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港澳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模裏西斯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孔子周遊列國般為了渡眾生不計辛勞四處奔波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創下九十四歲高齡還座飛機巡迴模尼西斯辦道，九十歲還到美國。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33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老前人一生犧牲奉獻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，仙佛借竅曾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批一代宗師、今世孔子、一代聖人、在世活佛，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民國八十四年正月二十六日子時歸空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，享年九十五歲，一生為道犧牲奉獻，終身奉行儒家思想，無數眾生不分國籍、種族均蒙受其恩澤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母封為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白水聖帝</a:t>
            </a:r>
            <a:r>
              <a:rPr lang="en-US" altLang="zh-TW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願立：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頂劫救世 無始無終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遺言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但須繼我志、何須求我身。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3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五、張前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人道範行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誼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張前人，名玉台，河北省景洲縣人，生於民國前二年九月十一日，卒於民國七十九年二月二十五日，世壽八十一歲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前人出身於農家，祖上夙世修積，門風純樸，福澤深厚。</a:t>
            </a:r>
            <a:endParaRPr lang="en-US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494"/>
            <a:ext cx="3168352" cy="405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長大後于歸曹氏，孝敬翁姑，相夫教子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，婦德德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兼備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，鄰里讚譽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。夫家開設染布廠，家道小康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，忠孝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傳世，行善積德，頗有古風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前人夫君曹英俊先生，是一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位忠良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的君子，聞得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隨即渡化家人，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前人便於民國三十二年求道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。她聽說吃素可使父母沾光，便發心茹素；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求道月餘即超拔父親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，並渡祖母及母親求道，其後再超拔祖父，可說孝心篤厚。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代夫出征開荒辦道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領命的曹公聞說老前人奉　師母慈命將至台灣開荒，苦於自己環境不許可，乃鼓勵前人參與開荒行列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三十六年，與郝金瀛前人、李鈺銘前人以及曹海瀛等一同登船，飄洋過海來到台灣。原想三年開創有成，即可返鄉與親人團聚，誰知三十八年兩岸分治，此後音訊兩斷，思歸無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37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來台初期，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隨侍老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前人身邊做無畏施。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正在生活、道務最低潮之際，詎料三十九年又遇官考，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受三個多月牢獄之災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。出獄後，道心益堅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不久，前人眼見同修開荒漸有所成，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便鼓足勇氣向老前人請命，到台中清水渡化有緣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。由清水而山崎、新竹、台南、台北，國內道務漸次宏展；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七十年後更開荒國外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現在道務，遍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傳世界各國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，也印證了「皇天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不負苦心人」的古訓。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「叩首」，是前人感動人天的微妙法門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我就是磕頭磕出來的，多磕頭準沒錯！」仙佛也曾說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你們前人為後學所磕的頭，已多得無法計算。」有一回，一位點傳師載女兒上學，半路出大車禍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，父親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輕傷，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女兒脊椎斷裂，醫生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說保了命也要成為植物人，這位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父親向前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人求救。前人聞訊，仰天嚎啕，然後在佛前一萬叩首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，結果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，手術進行異常順利，如今女孩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已長大成人了。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2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39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師母多年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師母晚年纏綿病榻，前人日夜服侍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，尤其師母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是山東人，體形高大，前人除了洗濯衣物外，還需吃力抱著師母上下床。而前人總是不避艱苦，任勞任怨，直到　師母歸天為止。這分耿耿忠心，連師母都說：「玉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大好人！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4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1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師尊大德行誼</a:t>
            </a:r>
            <a:endParaRPr lang="en-US" altLang="zh-TW" sz="12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師尊：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活佛分靈降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弓長祖，俗姓張，聖諱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奎生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光璧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道號天然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。光緒十五年（西元一八八九）民前廿三年七月十九日誕生於山東濟寧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。民國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四年求道，十九年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奉天命為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後東方第十八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民國三十六年中秋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夜，歸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空於四川成都， 老母敕封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享年五十有九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>
                <a:ea typeface="全真顏體" pitchFamily="49" charset="-120"/>
              </a:rPr>
              <a:t/>
            </a:r>
            <a:br>
              <a:rPr lang="zh-TW" altLang="en-US" sz="12000" dirty="0">
                <a:ea typeface="全真顏體" pitchFamily="49" charset="-120"/>
              </a:rPr>
            </a:br>
            <a:endParaRPr lang="en-US" altLang="zh-TW" sz="12000" dirty="0" smtClean="0">
              <a:ea typeface="全真顏體" pitchFamily="49" charset="-120"/>
            </a:endParaRP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" y="627534"/>
            <a:ext cx="305933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一生奉行　師母儉樸的身教。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晚年生病時，所穿的是縫補的襪子，一條腰帶也是五顏六色，接來補去，猶如百衲衣。平常後學們到她老住處，看到老人家水龍頭捨不得開大，待細水浸濕毛巾就關上，惜物惜福到了極點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七十九年，前人功圓果滿回天繳旨，　老母賜封為德慧菩薩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，真是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實至名歸。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4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濟公活佛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，為了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救渡三曹的眾生，不惦念極樂的聖位，奉老母之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命，倒裝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世於人間，為一代的明師。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師尊大德，慈悲救世，在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惡劣的戰亂環境中，接續道棒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，到處救渡眾生。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民國十九年師尊與師母在八卦爐中同領天命，開始三曹普渡，乾坤齊渡，犧牲一切，跋涉千山萬水，走遍天涯海角，踏遍了五湖四海，到各處尋找有緣佛子，歷經了一切心酸，受盡了各種魔難，日夜奔波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勞碌。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民國二十六年到三十四年八年抗戰，老師在戰火中辦道，不間斷救渡眾生，顯化無數（求道可以躲劫避難）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辛苦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奔走在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大江南北一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步一腳印，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心中只有一個心念讓大道普傳在人間，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從山東到天津上海，從北方到南方。</a:t>
            </a: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三十六年八月十五日，師尊因積勞成疾歸空，離開了弟子們，弟子們傷心欲絕。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肉體雖已不在人間，但也放不下這群徒兒，每次法會老師是班班必到，開沙借竅活在我們眼前，句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句叮嚀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無限慈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語。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72400" y="195486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天恩師德與尊師重道 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師曰：一個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徒兒一個債，一份成長一份關愛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；無限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疼愛，無限關懷，將付出化為應該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；多少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忍耐，多少關愛，只為迷失這一代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師曰：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老師做過人，知道做人的苦痛，老師身在天堂，知道天堂的逍遙，老師也下過地府，知道地獄的可憐，不忍眾生流連紅塵苦海，沉淪地獄，才發誓愿普渡眾生，希望徒兒都回到天堂，享受天堂的逍遙。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1343</TotalTime>
  <Words>2647</Words>
  <Application>Microsoft Office PowerPoint</Application>
  <PresentationFormat>如螢幕大小 (16:9)</PresentationFormat>
  <Paragraphs>119</Paragraphs>
  <Slides>40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9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天恩師德與尊師重道 1</vt:lpstr>
      <vt:lpstr>天恩師德與尊師重道 2</vt:lpstr>
      <vt:lpstr>天恩師德與尊師重道 3</vt:lpstr>
      <vt:lpstr>天恩師德與尊師重道 4</vt:lpstr>
      <vt:lpstr>天恩師德與尊師重道 5</vt:lpstr>
      <vt:lpstr>天恩師德與尊師重道 6</vt:lpstr>
      <vt:lpstr>天恩師德與尊師重道 7</vt:lpstr>
      <vt:lpstr>天恩師德與尊師重道 8</vt:lpstr>
      <vt:lpstr>天恩師德與尊師重道 9</vt:lpstr>
      <vt:lpstr>天恩師德與尊師重道 10</vt:lpstr>
      <vt:lpstr>天恩師德與尊師重道 11</vt:lpstr>
      <vt:lpstr>天恩師德與尊師重道 12</vt:lpstr>
      <vt:lpstr>天恩師德與尊師重道 13</vt:lpstr>
      <vt:lpstr>天恩師德與尊師重道 14</vt:lpstr>
      <vt:lpstr>天恩師德與尊師重道 15</vt:lpstr>
      <vt:lpstr>天恩師德與尊師重道 16</vt:lpstr>
      <vt:lpstr>天恩師德與尊師重道 17</vt:lpstr>
      <vt:lpstr>天恩師德與尊師重道 18</vt:lpstr>
      <vt:lpstr>天恩師德與尊師重道 19</vt:lpstr>
      <vt:lpstr>天恩師德與尊師重道 20</vt:lpstr>
      <vt:lpstr>天恩師德與尊師重道 21</vt:lpstr>
      <vt:lpstr>天恩師德與尊師重道 22</vt:lpstr>
      <vt:lpstr>天恩師德與尊師重道 23</vt:lpstr>
      <vt:lpstr>天恩師德與尊師重道 24</vt:lpstr>
      <vt:lpstr>天恩師德與尊師重道 25</vt:lpstr>
      <vt:lpstr>天恩師德與尊師重道 26</vt:lpstr>
      <vt:lpstr>天恩師德與尊師重道 27</vt:lpstr>
      <vt:lpstr>天恩師德與尊師重道 28</vt:lpstr>
      <vt:lpstr>天恩師德與尊師重道 29</vt:lpstr>
      <vt:lpstr>天恩師德與尊師重道 30</vt:lpstr>
      <vt:lpstr>天恩師德與尊師重道 31</vt:lpstr>
      <vt:lpstr>天恩師德與尊師重道 32</vt:lpstr>
      <vt:lpstr>天恩師德與尊師重道 33</vt:lpstr>
      <vt:lpstr>天恩師德與尊師重道 34</vt:lpstr>
      <vt:lpstr>天恩師德與尊師重道 35</vt:lpstr>
      <vt:lpstr>天恩師德與尊師重道 36</vt:lpstr>
      <vt:lpstr>天恩師德與尊師重道 37</vt:lpstr>
      <vt:lpstr>天恩師德與尊師重道 38</vt:lpstr>
      <vt:lpstr>天恩師德與尊師重道 39</vt:lpstr>
      <vt:lpstr>天恩師德與尊師重道 40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161</cp:revision>
  <dcterms:created xsi:type="dcterms:W3CDTF">2014-02-15T05:50:45Z</dcterms:created>
  <dcterms:modified xsi:type="dcterms:W3CDTF">2017-10-08T12:51:43Z</dcterms:modified>
</cp:coreProperties>
</file>