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00" r:id="rId2"/>
    <p:sldId id="301" r:id="rId3"/>
    <p:sldId id="304" r:id="rId4"/>
    <p:sldId id="303" r:id="rId5"/>
    <p:sldId id="302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6" d="100"/>
          <a:sy n="86" d="100"/>
        </p:scale>
        <p:origin x="896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3311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0353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3000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798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行孝盡孝福報大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一、孝順修道第一步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孝順父母，是修道的第一步，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不懂得孝敬父母，那跟禽獸有什麼差别？你們養寵物，會幫牠們穿衣服，買高級飼料給牠們吃，你們有這樣對待父母嗎？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行孝盡孝福報大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二、孝就是要行出來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父母跟你説：「我很渴，要喝水。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」會馬上端水給父母喝嗎？你們都知道要孝順父母，孝順不是只有嘴巴説説。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所謂「孝」，孝就是要行出來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，父母才能感受到；只是嘴巴説，父母能感受到嗎？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4050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行孝盡孝福報大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三、對父母多點關懷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回家之後、重新出發、改變自我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，對父母説話口氣不好的，從今以後要改變，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對父母多點關懷。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90674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行孝盡孝福報大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四、孝順的真正含意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chemeClr val="accent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孝順容易孝心難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，端茶給父母，載父母到處玩只能稱之「孝」。</a:t>
            </a:r>
            <a:r>
              <a:rPr lang="zh-TW" altLang="en-US" sz="3600" b="0" i="0" dirty="0">
                <a:solidFill>
                  <a:schemeClr val="accent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「順」是了解父母的心，做的事情讓老人家開心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、不操心，才能稱之為「順」。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7662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行孝盡孝福報大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五、父母在及時行孝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孝順；是心和身要一起力行，不是行皮毛的孝，要能體會父母的心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。父母還在要及時行孝，福報才會綿延，對待公婆也是要孝順。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9606465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2936</TotalTime>
  <Words>328</Words>
  <Application>Microsoft Office PowerPoint</Application>
  <PresentationFormat>如螢幕大小 (16:9)</PresentationFormat>
  <Paragraphs>27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行孝盡孝福報大 悟見講</vt:lpstr>
      <vt:lpstr>行孝盡孝福報大 悟見講</vt:lpstr>
      <vt:lpstr>行孝盡孝福報大 悟見講</vt:lpstr>
      <vt:lpstr>行孝盡孝福報大 悟見講</vt:lpstr>
      <vt:lpstr>行孝盡孝福報大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678</cp:revision>
  <dcterms:created xsi:type="dcterms:W3CDTF">2014-02-15T05:50:45Z</dcterms:created>
  <dcterms:modified xsi:type="dcterms:W3CDTF">2021-01-29T01:22:01Z</dcterms:modified>
  <cp:contentStatus/>
</cp:coreProperties>
</file>