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2" r:id="rId2"/>
    <p:sldId id="321" r:id="rId3"/>
    <p:sldId id="318" r:id="rId4"/>
    <p:sldId id="320" r:id="rId5"/>
    <p:sldId id="319" r:id="rId6"/>
    <p:sldId id="317" r:id="rId7"/>
    <p:sldId id="327" r:id="rId8"/>
    <p:sldId id="326" r:id="rId9"/>
    <p:sldId id="325" r:id="rId10"/>
    <p:sldId id="324" r:id="rId11"/>
    <p:sldId id="328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649" autoAdjust="0"/>
  </p:normalViewPr>
  <p:slideViewPr>
    <p:cSldViewPr>
      <p:cViewPr varScale="1">
        <p:scale>
          <a:sx n="74" d="100"/>
          <a:sy n="74" d="100"/>
        </p:scale>
        <p:origin x="54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一、佛說父母十大恩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懷胎守護恩。  第二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臨產受苦恩。第三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生子忘憂恩。第四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咽苦吐甘恩。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迴乾就濕恩。第六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哺乳養育恩。第七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洗濯不淨恩。第八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遠行憶念恩。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深加體恤恩。第十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究竟憐愍恩。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006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十、要父母記住三寶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求道以後，三寶必須要他們記住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，不要忘記，否則到時，會怪老師不慈悲，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不是老師不慈悲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，是你們沒有盡到「這點心」。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既然三寶忘了，父母「過身」時，不能身軟如綿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，不能通過三關九口，不能回去理天，那樣要怪誰哪？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不是求道後就都沒有事，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必須要行功立德，做人兒女的，應該知道這個重點。</a:t>
            </a:r>
          </a:p>
        </p:txBody>
      </p:sp>
    </p:spTree>
    <p:extLst>
      <p:ext uri="{BB962C8B-B14F-4D97-AF65-F5344CB8AC3E}">
        <p14:creationId xmlns:p14="http://schemas.microsoft.com/office/powerpoint/2010/main" val="425257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十一、人人要盡大大孝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能養父母，又善体親心。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堂堂正正做人，為國盡忠，為人民謀福利，顕親揚名。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立身行道，顕親揚名，能盡孝於上天老母，代天宣化，廣渡有緣衆生。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6674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二、世人都要盡孝道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百孝經的啟示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天地重孝孝當先            一個孝字全家安            孝順能生孝順子             孝順子弟必明賢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孝是人道第一步            孝子謝世即為仙             自古忠臣多孝子            君選賢臣舉孝廉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諸事不順因不孝            怎知孝能感動天            孝順不分女共男             福祿皆由孝字得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74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三、無盡孝思在我心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樹欲靜而風不止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，子欲孝而親不待。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父母親在世時，要盡早行孝。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不要等父母不在時，要行孝就太慢了。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父母親在世時能盡孝，比不在世時盡孝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，好太多了。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25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四、孔子說孝道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孝子之事親也，            居則致其敬，              養則致其樂，                 病則致其憂，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喪則致其哀，             祭則致其嚴。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五者備矣，然後能事親。</a:t>
            </a:r>
          </a:p>
        </p:txBody>
      </p:sp>
    </p:spTree>
    <p:extLst>
      <p:ext uri="{BB962C8B-B14F-4D97-AF65-F5344CB8AC3E}">
        <p14:creationId xmlns:p14="http://schemas.microsoft.com/office/powerpoint/2010/main" val="151579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五、孟子說孝道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世俗所謂不孝者五：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惰其四肢，不顧父母之養，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一不孝也。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博弈好飲酒，不顧父母之養，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二不孝也。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好貨財，私妻子，不顧父母之養，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三不孝也。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縱耳目之欲，以為父母戮，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四不孝也。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好勇鬥狠，以危父母，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五不孝也。 </a:t>
            </a:r>
          </a:p>
        </p:txBody>
      </p:sp>
    </p:spTree>
    <p:extLst>
      <p:ext uri="{BB962C8B-B14F-4D97-AF65-F5344CB8AC3E}">
        <p14:creationId xmlns:p14="http://schemas.microsoft.com/office/powerpoint/2010/main" val="26637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六、濟公老師說孝道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百善孝為先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趕緊渡自己的父母求道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。你們求道後，知道道之寶貴，可惜不知道，趕緊渡自己的父母，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古聖說：「百善孝為先」，即然你們知道，道之寶貴，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第一就應渡父母，讓他們明白真理，超生了死。</a:t>
            </a:r>
          </a:p>
        </p:txBody>
      </p:sp>
    </p:spTree>
    <p:extLst>
      <p:ext uri="{BB962C8B-B14F-4D97-AF65-F5344CB8AC3E}">
        <p14:creationId xmlns:p14="http://schemas.microsoft.com/office/powerpoint/2010/main" val="19483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七、為何要父母求道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為什麼要父母去求道？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因為我們的肉體來自父母，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而四生六道，要得人身就很困難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，既然你們為人子女，人身又難得，就應該盡孝道，渡父母求道。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8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八、超拔父母較困難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一但他們失去了生命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，你們想要超拔，但你們的功德夠嗎？你們有足夠力量嗎？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父母「過身」後，才想要讓他們求道，那已經太慢了。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64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九、老師要我們渡父母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所以你們要聽老師的話，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不管如何，應該渡父母來求道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不只是老師說這個道很好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，因為你們也自己得了道，了解道的寶貴，你們有認定這個道好嗎？</a:t>
            </a:r>
          </a:p>
        </p:txBody>
      </p:sp>
    </p:spTree>
    <p:extLst>
      <p:ext uri="{BB962C8B-B14F-4D97-AF65-F5344CB8AC3E}">
        <p14:creationId xmlns:p14="http://schemas.microsoft.com/office/powerpoint/2010/main" val="2502142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2288</TotalTime>
  <Words>869</Words>
  <Application>Microsoft Office PowerPoint</Application>
  <PresentationFormat>如螢幕大小 (16:9)</PresentationFormat>
  <Paragraphs>63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385</cp:revision>
  <dcterms:created xsi:type="dcterms:W3CDTF">2014-02-15T05:50:45Z</dcterms:created>
  <dcterms:modified xsi:type="dcterms:W3CDTF">2020-05-11T04:13:46Z</dcterms:modified>
  <cp:contentStatus/>
</cp:coreProperties>
</file>