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50" r:id="rId2"/>
    <p:sldId id="356" r:id="rId3"/>
    <p:sldId id="355" r:id="rId4"/>
    <p:sldId id="353" r:id="rId5"/>
    <p:sldId id="354" r:id="rId6"/>
    <p:sldId id="352" r:id="rId7"/>
    <p:sldId id="348" r:id="rId8"/>
    <p:sldId id="351" r:id="rId9"/>
    <p:sldId id="345" r:id="rId10"/>
    <p:sldId id="347" r:id="rId11"/>
    <p:sldId id="349" r:id="rId12"/>
    <p:sldId id="331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692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瘟疫前來談孝道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一、盡孝道免災劫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做子女的愛父母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，做父母的人懂得關心疼愛子女，把你身上的道表現出來，這樣社會就會越變越好，災難才會慢慢變少，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人心善良啦，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上天就會撥開災難的，如果人心很惡很壞，那只有上天要懲罰人啦！你就沒有辦法這樣好吃好喝好住了。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8113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瘟疫前來談孝道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十、為何要渡父母求道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為什麼要父母去求道？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因為我們的肉體來自父母，而四生六道，要得人身就很困難，既然你們為人子女，人身又難得，就應該盡孝道，渡父母求道。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一但他們失去了生命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，你們想要超拔，但你們的功德夠嗎？你們有足夠力量嗎？父母「過身」後，才想要讓他們求道，那已經太慢了。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9605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瘟疫前來談孝道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十一、度人求道化災劫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今天老母開恩降道，大開三曹普渡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，還沒有求道，要趕快來求道，也要加緊腳步修道辦道，帶父母親也來求道修道，讓祖先也能同沾上天老母之恩典。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已經求道的人，要帶父母親來求道修道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，更要對上天老母盡孝，代天宣化，廣渡有緣眾生。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8851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瘟疫前來談孝道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二、盡孝道報父母恩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佛說父母恩重難報經  十   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第一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懷胎守護恩。第二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臨產受苦恩。第三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生子忘憂恩。第四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咽苦吐甘恩。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第五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迴乾就濕恩。第六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哺乳養育恩。第七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洗濯不淨恩。第八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遠行憶念恩。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第九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深加體恤恩。第十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究竟憐愍恩。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0827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瘟疫前來談孝道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三、孝順的好處</a:t>
            </a:r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百孝經</a:t>
            </a: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天地重孝孝當先            一個孝字全家安            孝順能生孝順子             孝順子弟必明賢</a:t>
            </a: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孝是人道第一步            孝子謝世即為仙             自古忠臣多孝子            君選賢臣舉孝廉</a:t>
            </a:r>
            <a:endParaRPr lang="en-US" altLang="zh-TW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諸事不順因不孝            怎知孝能感動天            孝順不分女共男             福祿皆由孝字得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8698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瘟疫前來談孝道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四、修天道的孝道觀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小孝：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能養父母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中孝：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能養父母，善体親心。堂堂正正做人，為國盡忠，為人民謀福利，顕親揚名。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大孝：渡父母親求道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大大孝：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立身行道，揚名於後世，以顯父母，孝之終也，救九玄七祖出離生死苦海，又能盡孝於上天老母，代天宣化，廣渡有緣衆生。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807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瘟疫前來談孝道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五、無盡孝思感人天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樹欲靜而風不止，子欲養而親不待。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父母親在世時，要盡早行孝。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不要等父母不在時，要行孝就太慢了。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父母親在世時能盡孝，比不在世時盡孝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，好太多了。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天道降世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，父母親在世也能盡孝，父母親不在世也能盡孝。在世時度父母求道，不在世時行超拔，或好好修道。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3591713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瘟疫前來談孝道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六、修天道是大大孝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對在世的父母親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能盡孝，能帶他們求道，修道。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對不在世的父母親也能盡孝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，子女求道修道辦道，父母之靈沾光。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對往上七代的祖先，也能盡孝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，兒孫能求道修道辦道，祖先同沾光，免地獄之苦，常受佛光普照，將來兒孫成道回天，祖先也跟著成道回天。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能盡孝於上天老母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，代天宣化，廣渡有緣衆生。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8756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瘟疫前來談孝道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1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七、濟公老師說孝道</a:t>
            </a:r>
            <a:endParaRPr lang="en-US" altLang="zh-TW" sz="41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百善孝為先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趕緊渡自己的父母求道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。你們求道後，知道道之寶貴，可惜不知道，趕緊渡自己的父母，</a:t>
            </a:r>
            <a:endParaRPr lang="en-US" altLang="zh-TW" sz="4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古聖說：「百善孝為先」，即然你們知道，道之寶貴，</a:t>
            </a:r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第一就應渡父母，讓他們明白真理，超生了死。</a:t>
            </a:r>
            <a:endParaRPr lang="en-US" altLang="zh-TW" sz="41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072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瘟疫前來談孝道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八、不孝的種類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不孝：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不能養父母丶不敬父母、不能堂堂正正做人、常讓父母親耽憂操心。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今之孝者，是謂能養。至於犬馬，皆能有養；不敬，何以別乎？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大不孝：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不知道渡化父母親來求道，不知道求道修道辦道，讓祖先沾光，了脫生死。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大大不孝：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不認天上老母，天上老母是靈性之母，不知代天宣化，求道修道辦道，廣渡有緣衆生。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439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瘟疫前來談孝道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九、聖人說的不孝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：世俗所謂不孝者五：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惰其四肢，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不顧父母之養，一不孝也。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博弈好飲酒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，不顧父母之養，二不孝也。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好貨財，私妻子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，不顧父母之養，三不孝也。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縱耳目之欲，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以為父母戮，四不孝也。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好勇鬥狠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，以危父母，五不孝也。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7048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3190</TotalTime>
  <Words>1110</Words>
  <Application>Microsoft Office PowerPoint</Application>
  <PresentationFormat>如螢幕大小 (16:9)</PresentationFormat>
  <Paragraphs>70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瘟疫前來談孝道 悟見講</vt:lpstr>
      <vt:lpstr>瘟疫前來談孝道 悟見講</vt:lpstr>
      <vt:lpstr>瘟疫前來談孝道 悟見講</vt:lpstr>
      <vt:lpstr>瘟疫前來談孝道 悟見講</vt:lpstr>
      <vt:lpstr>瘟疫前來談孝道 悟見講</vt:lpstr>
      <vt:lpstr>瘟疫前來談孝道 悟見講</vt:lpstr>
      <vt:lpstr>瘟疫前來談孝道 悟見講</vt:lpstr>
      <vt:lpstr>瘟疫前來談孝道 悟見講</vt:lpstr>
      <vt:lpstr>瘟疫前來談孝道 悟見講</vt:lpstr>
      <vt:lpstr>瘟疫前來談孝道 悟見講</vt:lpstr>
      <vt:lpstr>瘟疫前來談孝道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685</cp:revision>
  <dcterms:created xsi:type="dcterms:W3CDTF">2014-02-15T05:50:45Z</dcterms:created>
  <dcterms:modified xsi:type="dcterms:W3CDTF">2020-05-11T04:36:04Z</dcterms:modified>
  <cp:contentStatus/>
</cp:coreProperties>
</file>