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為何要渡父母求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道？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、要以天心來用事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要以天心來用事，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就算全部的人說你不好，你也要做對得起良心，對得起上天老母的事，這才是根本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家庭、社會、佛堂之中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，不管你做什麼事情都是如此啊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為何要渡父母求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道？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二、趕快渡父母求道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百善孝為先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，趕緊渡自己的父母求道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，知道道之寶貴，可惜不知道，趕緊渡自己的父母，古聖說：「百善孝為先」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然你們知道道之寶貴，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第一就應渡父母，讓他們明白真理，超生了死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2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為何要渡父母求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道？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三、為何要父母求道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為什麼要父母去求道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？因為我們的肉體來自父母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四生六道，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要得人身就很困難，既然你們為人子女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又難得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，就應該盡孝道，渡父母求道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84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為何要渡父母求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道？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四、超拔父母較困難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一但他們失去了生命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，你們想要超拔，但你們的功德夠嗎？你們有足夠力量嗎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「過身」後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，才想要讓他們求道，那已經太慢了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112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為何要渡父母求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道？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五、道寶貴要渡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所以你們要聽老師的話，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不管如何，應該渡父母來求道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不只是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老師說這個道很好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，因為你們也自己得了道，了解道的寶貴，你們有認定這個道好嗎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63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為何要渡父母求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道？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六、要父母記住三寶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求道以後，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三寶必須要他們記住，不要忘記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會怪老師不慈悲，不是老師不慈悲，是你們沒有盡到「這點心」。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249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為何要渡父母求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道？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七、勸父母行功立德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既然三寶忘了，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父母「過身」時，不能身軟如綿，不能通過三關九口，不能回去理天，那樣要怪誰哪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求道後就都沒有事，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必須要行功立德，做人兒女的，應該知道這個重點。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4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472</TotalTime>
  <Words>468</Words>
  <Application>Microsoft Office PowerPoint</Application>
  <PresentationFormat>如螢幕大小 (16:9)</PresentationFormat>
  <Paragraphs>37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為何要渡父母求道？</vt:lpstr>
      <vt:lpstr>為何要渡父母求道？</vt:lpstr>
      <vt:lpstr>為何要渡父母求道？</vt:lpstr>
      <vt:lpstr>為何要渡父母求道？</vt:lpstr>
      <vt:lpstr>為何要渡父母求道？</vt:lpstr>
      <vt:lpstr>為何要渡父母求道？</vt:lpstr>
      <vt:lpstr>為何要渡父母求道？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200</cp:revision>
  <dcterms:created xsi:type="dcterms:W3CDTF">2014-02-15T05:50:45Z</dcterms:created>
  <dcterms:modified xsi:type="dcterms:W3CDTF">2017-09-26T03:40:40Z</dcterms:modified>
  <cp:contentStatus/>
</cp:coreProperties>
</file>