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305" r:id="rId3"/>
    <p:sldId id="297" r:id="rId4"/>
    <p:sldId id="298" r:id="rId5"/>
    <p:sldId id="304" r:id="rId6"/>
    <p:sldId id="303" r:id="rId7"/>
    <p:sldId id="302" r:id="rId8"/>
    <p:sldId id="301" r:id="rId9"/>
    <p:sldId id="300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79" d="100"/>
          <a:sy n="79" d="100"/>
        </p:scale>
        <p:origin x="503" y="1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2017/5/5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0742" y="5147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見註曰：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在過二天，就是母親節了（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2017/5/7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），愿以此篇孝道文，獻給所有的母親，及所有為人子女者，應行孝道，孝道圓滿，才能成仙作佛。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0742" y="5147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、年輕人心態反了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現在一些年輕人的心，都不一樣，父母親不要他，他不會怎樣，愛人不要他，他會很傷心，這叫反啦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804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0742" y="5147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二、修道要撥亂返正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所以你修道辦道要撥亂返正，要端正你的思想，端正你的行為，要真正做為一個頂天立地的人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544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0742" y="5147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三、年輕人行為反常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老師看你的房間，貼滿明星的照片，卻没有貼爸爸媽媽的照片，也没有貼前賢的照片，你看到明星還會尖叫，爸爸媽媽養你，你看到都没那麼驚嘆，這叫反了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649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0742" y="5147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四、修道要走回正道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修道要走回正道，將你以往盲目的行為，稍微導正一下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0906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0742" y="5147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五、母愛真偉大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你有没有發覺，母親痩痩的，兒子胖胖的，天下的母愛，就是這樣，把最好的，都給他兒子，希望修行的人也一樣，把最好的留給後學。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351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0742" y="5147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孝順容易孝心難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孝順容易孝心難，端茶給父母，為父母添飯，為父母拿東西，載父母到處玩，只能稱之為「孝」；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「順」是了解父母親的需求，所做的事情，讓家人與老人家開心、不操心，才能稱之為「順」。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孝順是心和身一起力行，才能夠稱之為孝子。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52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0742" y="5147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不要行皮毛的孝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不要行皮毛的孝，還要細心體會父母，在你有生之年，父母還在，要及時行孝，福報才會綿延，對待公婆也是一樣，要多學習、多進步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083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0742" y="51470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孝道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百孝經用來教化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朗讀百孝經，要體會裡面的意思，要付諸於行動，經不是拿來唸好聽，是用來教化世人、細心去體會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7110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403</TotalTime>
  <Words>502</Words>
  <Application>Microsoft Office PowerPoint</Application>
  <PresentationFormat>如螢幕大小 (16:9)</PresentationFormat>
  <Paragraphs>38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Franklin Gothic Book</vt:lpstr>
      <vt:lpstr>微軟正黑體</vt:lpstr>
      <vt:lpstr>新細明體</vt:lpstr>
      <vt:lpstr>標楷體</vt:lpstr>
      <vt:lpstr>Arial</vt:lpstr>
      <vt:lpstr>Calibri</vt:lpstr>
      <vt:lpstr>Wingdings 2</vt:lpstr>
      <vt:lpstr>科技</vt:lpstr>
      <vt:lpstr>濟公談孝道  悟見講</vt:lpstr>
      <vt:lpstr>濟公談孝道  悟見講</vt:lpstr>
      <vt:lpstr>濟公談孝道  悟見講</vt:lpstr>
      <vt:lpstr>濟公談孝道  悟見講</vt:lpstr>
      <vt:lpstr>濟公談孝道  悟見講</vt:lpstr>
      <vt:lpstr>濟公談孝道  悟見講</vt:lpstr>
      <vt:lpstr>濟公談孝道  悟見講</vt:lpstr>
      <vt:lpstr>濟公談孝道  悟見講</vt:lpstr>
      <vt:lpstr>濟公談孝道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142</cp:revision>
  <dcterms:created xsi:type="dcterms:W3CDTF">2014-02-15T05:50:45Z</dcterms:created>
  <dcterms:modified xsi:type="dcterms:W3CDTF">2017-05-05T02:33:10Z</dcterms:modified>
</cp:coreProperties>
</file>