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/>
              <a:t>濟公老師</a:t>
            </a:r>
            <a:r>
              <a:rPr lang="zh-TW" altLang="en-US" sz="4000"/>
              <a:t>談</a:t>
            </a:r>
            <a:r>
              <a:rPr lang="zh-TW" altLang="en-US" sz="4000" smtClean="0"/>
              <a:t>孝道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3600" dirty="0" smtClean="0"/>
              <a:t>一</a:t>
            </a:r>
            <a:r>
              <a:rPr lang="zh-TW" altLang="en-US" sz="3600" dirty="0"/>
              <a:t>、濟世化善勸行孝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濟世化善勸行孝 公傳天下人人學</a:t>
            </a:r>
            <a:br>
              <a:rPr lang="zh-TW" altLang="en-US" sz="3600" dirty="0"/>
            </a:br>
            <a:r>
              <a:rPr lang="zh-TW" altLang="en-US" sz="3600" dirty="0"/>
              <a:t>爾等躬行要實踐 師生芳名萬古標</a:t>
            </a:r>
          </a:p>
          <a:p>
            <a:r>
              <a:rPr lang="zh-TW" altLang="en-US" sz="3600" dirty="0"/>
              <a:t>二、夫孝者，人之本也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夫孝者，人之本也。無有父母，身體從何而來？父母生我之色身，上天賦我以靈性。世人只知道有生身之母，不知有生靈性之母。</a:t>
            </a:r>
          </a:p>
          <a:p>
            <a:r>
              <a:rPr lang="zh-TW" altLang="en-US" sz="3600" dirty="0"/>
              <a:t>三、父母掬育之恩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自從十月胎足落生，哇地一聲，真性隨而入之。當其嬰幼之時，不能動轉，父母掬育，慈母三年哺乳，就溼偎乾，艱苦備嚐，先受三年屎尿之苦。</a:t>
            </a:r>
          </a:p>
          <a:p>
            <a:r>
              <a:rPr lang="zh-TW" altLang="en-US" sz="3600" dirty="0"/>
              <a:t>及至其漸長也，出門入戶，時時父母關心；及至入學之後，父母又憂愁子女，在學堂用心與否？</a:t>
            </a:r>
          </a:p>
          <a:p>
            <a:r>
              <a:rPr lang="zh-TW" altLang="en-US" sz="3600" dirty="0"/>
              <a:t>四、忘記父母不行孝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及其長大成人，安生事業，娶妻生子，聽信枕邊之言，將父母之劬勞，全都忘了，焉不使為父母者傷心？</a:t>
            </a:r>
          </a:p>
          <a:p>
            <a:r>
              <a:rPr lang="zh-TW" altLang="en-US" sz="3600" dirty="0"/>
              <a:t>及他子長大，到了安生之時，亦是此種奉養，他心如何呢？到了那時，他難免不後悔了。</a:t>
            </a:r>
          </a:p>
          <a:p>
            <a:r>
              <a:rPr lang="zh-TW" altLang="en-US" sz="3600" dirty="0"/>
              <a:t>五、以孝為先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所以，聖人立教，先將綱常為先。所謂孝悌也者，其為人之本也。父母臨危之時，雖有衣衾棺槨之美，不如在世菽水之承歡。所以自古大聖大賢，無不以孝為先。</a:t>
            </a:r>
          </a:p>
          <a:p>
            <a:r>
              <a:rPr lang="zh-TW" altLang="en-US" sz="3600" dirty="0"/>
              <a:t>六、先後天母皆要孝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孝後天之母，先天之母亦樂矣。</a:t>
            </a:r>
          </a:p>
          <a:p>
            <a:r>
              <a:rPr lang="zh-TW" altLang="en-US" sz="3600" dirty="0"/>
              <a:t>例如，大舜之孝，終身慕父母；</a:t>
            </a:r>
          </a:p>
          <a:p>
            <a:r>
              <a:rPr lang="zh-TW" altLang="en-US" sz="3600" dirty="0"/>
              <a:t>曾參行孝，有哭井湧泉之感；斧斤山林，天降大雪，阻於梁山，思父母之切，作有「梁山之吟」；</a:t>
            </a:r>
          </a:p>
          <a:p>
            <a:r>
              <a:rPr lang="zh-TW" altLang="en-US" sz="3600" dirty="0"/>
              <a:t>子路曰：「吾家貧親老，能負粟百里之外」；</a:t>
            </a:r>
          </a:p>
          <a:p>
            <a:r>
              <a:rPr lang="zh-TW" altLang="en-US" sz="3600" dirty="0"/>
              <a:t>閔子騫因親老不仕，甘願為傭。此皆孝子之行也。</a:t>
            </a:r>
          </a:p>
          <a:p>
            <a:r>
              <a:rPr lang="zh-TW" altLang="en-US" sz="3600" dirty="0"/>
              <a:t>七、聖人立教，教人行孝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聖人立教，教人行孝於父母，訓曾子曰：「身體髮膚，受之父母，不可毀傷，孝之始也；立身行道，揚名於後世，以顯父母，孝之終也。」</a:t>
            </a:r>
          </a:p>
          <a:p>
            <a:r>
              <a:rPr lang="zh-TW" altLang="en-US" sz="3600" dirty="0"/>
              <a:t>八、天道弟子要行孝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今時爾眾佳期得遇，天道得逢，也可作個奇奇男子，堂堂丈夫。有志行孝者，勿使子欲養而親不待也！</a:t>
            </a:r>
          </a:p>
          <a:p>
            <a:r>
              <a:rPr lang="zh-TW" altLang="en-US" sz="3600" dirty="0"/>
              <a:t>詩曰：</a:t>
            </a:r>
          </a:p>
          <a:p>
            <a:r>
              <a:rPr lang="zh-TW" altLang="en-US" sz="3600" dirty="0"/>
              <a:t>父母劬勞養吾身 守身立志報親恩</a:t>
            </a:r>
            <a:br>
              <a:rPr lang="zh-TW" altLang="en-US" sz="3600" dirty="0"/>
            </a:br>
            <a:r>
              <a:rPr lang="zh-TW" altLang="en-US" sz="3600" dirty="0"/>
              <a:t>若是失源忘了本 萬劫難超永墜沉</a:t>
            </a:r>
          </a:p>
          <a:p>
            <a:r>
              <a:rPr lang="zh-TW" altLang="en-US" sz="3600" dirty="0"/>
              <a:t>九、不孝順定遭天譴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勸世人把孝字存在心間 ，</a:t>
            </a:r>
            <a:br>
              <a:rPr lang="zh-TW" altLang="en-US" sz="3600" dirty="0"/>
            </a:br>
            <a:r>
              <a:rPr lang="zh-TW" altLang="en-US" sz="3600" dirty="0"/>
              <a:t>父與母生養我費盡心田 ，</a:t>
            </a:r>
            <a:br>
              <a:rPr lang="zh-TW" altLang="en-US" sz="3600" dirty="0"/>
            </a:br>
            <a:r>
              <a:rPr lang="zh-TW" altLang="en-US" sz="3600" dirty="0"/>
              <a:t>此大恩若不報定遭天譴 ，</a:t>
            </a:r>
            <a:br>
              <a:rPr lang="zh-TW" altLang="en-US" sz="3600" dirty="0"/>
            </a:br>
            <a:r>
              <a:rPr lang="zh-TW" altLang="en-US" sz="3600" dirty="0"/>
              <a:t>有為者速立志侍親堂前，</a:t>
            </a:r>
          </a:p>
          <a:p>
            <a:r>
              <a:rPr lang="zh-TW" altLang="en-US" sz="3600" dirty="0"/>
              <a:t>晨則省昏則定時時侍奉 ，</a:t>
            </a:r>
            <a:br>
              <a:rPr lang="zh-TW" altLang="en-US" sz="3600" dirty="0"/>
            </a:br>
            <a:r>
              <a:rPr lang="zh-TW" altLang="en-US" sz="3600" dirty="0"/>
              <a:t>有雙親心自安無有怨言。</a:t>
            </a:r>
            <a:br>
              <a:rPr lang="zh-TW" altLang="en-US" sz="3600" dirty="0"/>
            </a:br>
            <a:r>
              <a:rPr lang="zh-TW" altLang="en-US" sz="3600" dirty="0"/>
              <a:t>今在世不行孝欠下親債</a:t>
            </a:r>
            <a:br>
              <a:rPr lang="zh-TW" altLang="en-US" sz="3600" dirty="0"/>
            </a:br>
            <a:r>
              <a:rPr lang="zh-TW" altLang="en-US" sz="3600" dirty="0"/>
              <a:t>到來世變牛馬亦得要還</a:t>
            </a:r>
          </a:p>
          <a:p>
            <a:r>
              <a:rPr lang="zh-TW" altLang="en-US" sz="3600" dirty="0"/>
              <a:t>十、今因為失孝道大劫難免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為君子不作過不拉冤欠 </a:t>
            </a:r>
            <a:br>
              <a:rPr lang="zh-TW" altLang="en-US" sz="3600" dirty="0"/>
            </a:br>
            <a:r>
              <a:rPr lang="zh-TW" altLang="en-US" sz="3600" dirty="0"/>
              <a:t>隨時行隨時樂無牽無連</a:t>
            </a:r>
            <a:br>
              <a:rPr lang="zh-TW" altLang="en-US" sz="3600" dirty="0"/>
            </a:br>
            <a:r>
              <a:rPr lang="zh-TW" altLang="en-US" sz="3600" dirty="0"/>
              <a:t>今因為失孝道大劫難免 </a:t>
            </a:r>
            <a:br>
              <a:rPr lang="zh-TW" altLang="en-US" sz="3600" dirty="0"/>
            </a:br>
            <a:r>
              <a:rPr lang="zh-TW" altLang="en-US" sz="3600" dirty="0"/>
              <a:t>世界上不孝人難脫劫年</a:t>
            </a:r>
          </a:p>
          <a:p>
            <a:r>
              <a:rPr lang="zh-TW" altLang="en-US" sz="3600" dirty="0"/>
              <a:t>天降劫原本是刷惡留善 </a:t>
            </a:r>
            <a:br>
              <a:rPr lang="zh-TW" altLang="en-US" sz="3600" dirty="0"/>
            </a:br>
            <a:r>
              <a:rPr lang="zh-TW" altLang="en-US" sz="3600" dirty="0"/>
              <a:t>留下了良善子建立賢關</a:t>
            </a:r>
            <a:br>
              <a:rPr lang="zh-TW" altLang="en-US" sz="3600" dirty="0"/>
            </a:br>
            <a:r>
              <a:rPr lang="zh-TW" altLang="en-US" sz="3600" dirty="0"/>
              <a:t>真天道降於世救渡信善 </a:t>
            </a:r>
            <a:br>
              <a:rPr lang="zh-TW" altLang="en-US" sz="3600" dirty="0"/>
            </a:br>
            <a:r>
              <a:rPr lang="zh-TW" altLang="en-US" sz="3600" dirty="0"/>
              <a:t>作惡人墜劫內永難身翻</a:t>
            </a:r>
          </a:p>
          <a:p>
            <a:r>
              <a:rPr lang="zh-TW" altLang="en-US" sz="3600" dirty="0"/>
              <a:t>辭母駕不下示停住機管 </a:t>
            </a:r>
            <a:br>
              <a:rPr lang="zh-TW" altLang="en-US" sz="3600" dirty="0"/>
            </a:br>
            <a:r>
              <a:rPr lang="zh-TW" altLang="en-US" sz="3600" dirty="0"/>
              <a:t>有為者即是那大聖大賢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278</TotalTime>
  <Words>29</Words>
  <Application>Microsoft Office PowerPoint</Application>
  <PresentationFormat>如螢幕大小 (16:9)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Franklin Gothic Book</vt:lpstr>
      <vt:lpstr>微軟正黑體</vt:lpstr>
      <vt:lpstr>標楷體</vt:lpstr>
      <vt:lpstr>Arial</vt:lpstr>
      <vt:lpstr>Wingdings 2</vt:lpstr>
      <vt:lpstr>科技</vt:lpstr>
      <vt:lpstr>濟公老師談孝道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91</cp:revision>
  <dcterms:created xsi:type="dcterms:W3CDTF">2014-02-15T05:50:45Z</dcterms:created>
  <dcterms:modified xsi:type="dcterms:W3CDTF">2017-01-05T12:46:12Z</dcterms:modified>
</cp:coreProperties>
</file>