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45" r:id="rId2"/>
    <p:sldId id="346" r:id="rId3"/>
    <p:sldId id="347" r:id="rId4"/>
    <p:sldId id="350" r:id="rId5"/>
    <p:sldId id="349" r:id="rId6"/>
    <p:sldId id="348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3B4EB8BA-F2DD-48E7-B735-F5899F4BADA9}"/>
    <pc:docChg chg="custSel addSld modSld">
      <pc:chgData name="老兄 悟見" userId="d3c841b5715e98f1" providerId="LiveId" clId="{3B4EB8BA-F2DD-48E7-B735-F5899F4BADA9}" dt="2021-11-20T01:44:02.604" v="55" actId="207"/>
      <pc:docMkLst>
        <pc:docMk/>
      </pc:docMkLst>
      <pc:sldChg chg="modSp mod">
        <pc:chgData name="老兄 悟見" userId="d3c841b5715e98f1" providerId="LiveId" clId="{3B4EB8BA-F2DD-48E7-B735-F5899F4BADA9}" dt="2021-11-20T01:42:26.662" v="42" actId="207"/>
        <pc:sldMkLst>
          <pc:docMk/>
          <pc:sldMk cId="2451051432" sldId="345"/>
        </pc:sldMkLst>
        <pc:spChg chg="mod">
          <ac:chgData name="老兄 悟見" userId="d3c841b5715e98f1" providerId="LiveId" clId="{3B4EB8BA-F2DD-48E7-B735-F5899F4BADA9}" dt="2021-11-20T01:42:26.662" v="42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3B4EB8BA-F2DD-48E7-B735-F5899F4BADA9}" dt="2021-11-20T01:42:53.677" v="46" actId="207"/>
        <pc:sldMkLst>
          <pc:docMk/>
          <pc:sldMk cId="2951029199" sldId="346"/>
        </pc:sldMkLst>
        <pc:spChg chg="mod">
          <ac:chgData name="老兄 悟見" userId="d3c841b5715e98f1" providerId="LiveId" clId="{3B4EB8BA-F2DD-48E7-B735-F5899F4BADA9}" dt="2021-11-20T01:42:53.677" v="46" actId="207"/>
          <ac:spMkLst>
            <pc:docMk/>
            <pc:sldMk cId="2951029199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3B4EB8BA-F2DD-48E7-B735-F5899F4BADA9}" dt="2021-11-20T01:43:15.172" v="48" actId="207"/>
        <pc:sldMkLst>
          <pc:docMk/>
          <pc:sldMk cId="1676716207" sldId="347"/>
        </pc:sldMkLst>
        <pc:spChg chg="mod">
          <ac:chgData name="老兄 悟見" userId="d3c841b5715e98f1" providerId="LiveId" clId="{3B4EB8BA-F2DD-48E7-B735-F5899F4BADA9}" dt="2021-11-20T01:43:15.172" v="48" actId="207"/>
          <ac:spMkLst>
            <pc:docMk/>
            <pc:sldMk cId="1676716207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B4EB8BA-F2DD-48E7-B735-F5899F4BADA9}" dt="2021-11-20T01:44:02.604" v="55" actId="207"/>
        <pc:sldMkLst>
          <pc:docMk/>
          <pc:sldMk cId="3481422901" sldId="348"/>
        </pc:sldMkLst>
        <pc:spChg chg="mod">
          <ac:chgData name="老兄 悟見" userId="d3c841b5715e98f1" providerId="LiveId" clId="{3B4EB8BA-F2DD-48E7-B735-F5899F4BADA9}" dt="2021-11-20T01:44:02.604" v="55" actId="207"/>
          <ac:spMkLst>
            <pc:docMk/>
            <pc:sldMk cId="3481422901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B4EB8BA-F2DD-48E7-B735-F5899F4BADA9}" dt="2021-11-20T01:43:44.068" v="53" actId="207"/>
        <pc:sldMkLst>
          <pc:docMk/>
          <pc:sldMk cId="3806922374" sldId="349"/>
        </pc:sldMkLst>
        <pc:spChg chg="mod">
          <ac:chgData name="老兄 悟見" userId="d3c841b5715e98f1" providerId="LiveId" clId="{3B4EB8BA-F2DD-48E7-B735-F5899F4BADA9}" dt="2021-11-20T01:43:44.068" v="53" actId="207"/>
          <ac:spMkLst>
            <pc:docMk/>
            <pc:sldMk cId="3806922374" sldId="349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3B4EB8BA-F2DD-48E7-B735-F5899F4BADA9}" dt="2021-11-20T01:43:27.554" v="50" actId="207"/>
        <pc:sldMkLst>
          <pc:docMk/>
          <pc:sldMk cId="294464937" sldId="350"/>
        </pc:sldMkLst>
        <pc:spChg chg="mod">
          <ac:chgData name="老兄 悟見" userId="d3c841b5715e98f1" providerId="LiveId" clId="{3B4EB8BA-F2DD-48E7-B735-F5899F4BADA9}" dt="2021-11-20T01:43:27.554" v="50" actId="207"/>
          <ac:spMkLst>
            <pc:docMk/>
            <pc:sldMk cId="294464937" sldId="35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2021/11/20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2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一、孝道貴在心中孝</a:t>
            </a:r>
          </a:p>
          <a:p>
            <a:pPr algn="l"/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2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「孝道貴在心中孝」，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是什麼意思呢？孝養父母不只供他吃、穿、住，最可貴的就是那一份的心意、誠敬、恭敬，才能夠真正代表道。人很容易孝敬自己的父母親，為人媳婦的就不容易孝順公公、婆婆，這就要改進，修道啦！要恪盡孝道，要把「仁、義、禮、智、信」落實在日常生活當中。</a:t>
            </a:r>
          </a:p>
          <a:p>
            <a:pPr algn="l"/>
            <a:r>
              <a:rPr lang="zh-TW" altLang="en-US" sz="32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如果每一個人都能恪盡孝道，保你國泰民安，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諸事順利，希望將來你能夠把</a:t>
            </a:r>
            <a:r>
              <a:rPr lang="en-US" altLang="zh-TW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百孝經</a:t>
            </a:r>
            <a:r>
              <a:rPr lang="en-US" altLang="zh-TW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32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背起來，還要教導你的兒女，讓人人恪行孝道。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二、從孝道建蓮花邦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為君者，以仁孝治天下，必國泰民安；修道人，以仁孝帶領後學，道務必宏展。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你在家能恪盡孝道，行仁義，家必昌隆。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但願將來你的子子孫孫，你的兒女都能參與辦道的行列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，齊家修道，建造彌勒家園，將娑婆世界化為蓮花邦。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102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三、八德做人結善緣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修道要腳踏實地、真功實善，要怎樣將各方道場根基鞏固，就要有其根本觀念「孝、悌、忠、信、仁、義、禮、智」，這些是修行人的根本。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無論在道場、在家庭、在社會，你能懷抱並行出這幾個字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，那你到哪裡都受人歡迎，這輩子無悔、無憾了。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6716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四、做到孝順很簡單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我們孝順最好的辦法，第一個要能夠輕聲細語、噓寒問暖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，然後要誠意、正心，要從心裡表現出來；再來，就是要渡父母親能夠求道，了解人生的這條路，讓他們和你一起修辦，一起回到理天，這是最好的盡孝。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父母親賺錢很辛苦，我們要能夠去體會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，要把自己照顧好，身體健康，這樣就是孝順：不要亂花錢，要珍惜這個福份，你事事就很順利。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464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五、孝順好處説不完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所謂萬惡淫為首，百善孝為先，所以孝順是排在第一位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，我們要有好運，要有快樂的家庭，能幸福又美滿，一定要孝順擺第一。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一個孝順的人，一定不會做虧心事，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兄弟姊妹之間一定會相親相愛；如果沒有孝順，你的事業也不順，家庭也不美滿，所以孝順重不重要？很重要對不對。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6922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從孝道建蓮花邦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六、能孝順會出孝子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現在好多獨居的老人生病也沒人知道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，將要死掉也看不到孩子的最後一面，如果這個發生在你身上，你會不會很感嘆啊！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唉！把孩子從小養大，結果我們老了，孩子也不要我們，親戚朋友也不理，這樣的人生很悲哀哦！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所以你孝順，你的兒女就孝順哦；如果你不孝父母，兒女就會效法。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142290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3067</TotalTime>
  <Words>669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從孝道建蓮花邦 悟見講</vt:lpstr>
      <vt:lpstr>從孝道建蓮花邦 悟見講</vt:lpstr>
      <vt:lpstr>從孝道建蓮花邦 悟見講</vt:lpstr>
      <vt:lpstr>從孝道建蓮花邦 悟見講</vt:lpstr>
      <vt:lpstr>從孝道建蓮花邦 悟見講</vt:lpstr>
      <vt:lpstr>從孝道建蓮花邦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2021-11-20T01:44:06Z</dcterms:modified>
  <cp:contentStatus/>
</cp:coreProperties>
</file>