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孝道當知父母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：資料來自網路文章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一、十月懷胎娘遭難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十月懷胎娘遭難 一朝落地娘心寬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赤身無有一根線 問爹問娘要吃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穿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夜夜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五更難合眼 娘睡濕處兒睡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孝道當知父母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十、二老能活幾多年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父母年老得病患 誰請醫來藥誰煎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二老能活幾多年 兒女團圓有幾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百年閉了眼 幾多兒女在身邊</a:t>
            </a:r>
          </a:p>
        </p:txBody>
      </p:sp>
    </p:spTree>
    <p:extLst>
      <p:ext uri="{BB962C8B-B14F-4D97-AF65-F5344CB8AC3E}">
        <p14:creationId xmlns:p14="http://schemas.microsoft.com/office/powerpoint/2010/main" val="1481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孝道當知父母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二、倘若有病請醫看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倘若有病請醫看 情願替孩把病擔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東拜菩薩西拜仙 焚香抽簽求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仙丹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孩兒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病情得好轉 父母方才展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笑顏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683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孝道當知父母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三、時時刻刻心操煩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學走恐怕跌石坎 常防火與水邊邊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時時刻刻心操煩 行走步步用手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牽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說會走三歲滿 學人說話父母歡</a:t>
            </a:r>
          </a:p>
          <a:p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299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孝道當知父母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四、望兒發憤賽聖賢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八歲九歲送學堂 望兒發憤賽聖賢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衣襪鞋帽都辦全 冬穿棉來夏穿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打兒娘心酸 拂袖掩面淚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擦乾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35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孝道當知父母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五、父母真情比海深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父母真情比海深 為孩花錢不心疼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早起晚睡賺鈔票 自己不捨花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分文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讓孩兒差別人 恨把黃土變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金銀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002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孝道當知父母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六、兒女出門娘掛念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兒女出門娘掛念 夢魂都在孩身邊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常思常念常許願 望孩在外多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倘若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音信全不見 東奔西跑夜不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眠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517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孝道當知父母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七、力出盡來汗流乾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養兒養女一樣看 十七八歲結姻緣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燒香問神求靈簽 力出盡來汗流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花錢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多少難算盡 為了兒女把賬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欠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251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孝道當知父母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八、父母恩情有千萬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成家立業兒女安 父母操心仍不斷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千辛萬苦都受遍 父母恩情有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千萬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生兒娘不管 兒女焉能有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807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孝道當知父母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九、父母心繫兒女身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父母心繫兒女身 操心操到病滿身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滿頭青絲變白髮 愛臉皺紋肢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變形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回家笑常在 噓寒問暖忙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炒菜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211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552</TotalTime>
  <Words>254</Words>
  <Application>Microsoft Office PowerPoint</Application>
  <PresentationFormat>如螢幕大小 (16:9)</PresentationFormat>
  <Paragraphs>41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孝道當知父母恩 悟見講</vt:lpstr>
      <vt:lpstr>孝道當知父母恩 悟見講</vt:lpstr>
      <vt:lpstr>孝道當知父母恩 悟見講</vt:lpstr>
      <vt:lpstr>孝道當知父母恩 悟見講</vt:lpstr>
      <vt:lpstr>孝道當知父母恩 悟見講</vt:lpstr>
      <vt:lpstr>孝道當知父母恩 悟見講</vt:lpstr>
      <vt:lpstr>孝道當知父母恩 悟見講</vt:lpstr>
      <vt:lpstr>孝道當知父母恩 悟見講</vt:lpstr>
      <vt:lpstr>孝道當知父母恩 悟見講</vt:lpstr>
      <vt:lpstr>孝道當知父母恩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284</cp:revision>
  <dcterms:created xsi:type="dcterms:W3CDTF">2014-02-15T05:50:45Z</dcterms:created>
  <dcterms:modified xsi:type="dcterms:W3CDTF">2018-05-11T09:05:09Z</dcterms:modified>
  <cp:contentStatus/>
</cp:coreProperties>
</file>