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34" r:id="rId2"/>
    <p:sldId id="335" r:id="rId3"/>
    <p:sldId id="342" r:id="rId4"/>
    <p:sldId id="341" r:id="rId5"/>
    <p:sldId id="340" r:id="rId6"/>
    <p:sldId id="339" r:id="rId7"/>
    <p:sldId id="338" r:id="rId8"/>
    <p:sldId id="336" r:id="rId9"/>
    <p:sldId id="337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2020/11/2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孝道文化即是道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40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一、做人要盡大大孝</a:t>
            </a:r>
          </a:p>
          <a:p>
            <a:pPr algn="l"/>
            <a:endParaRPr lang="en-US" altLang="zh-TW" sz="4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教化菩薩師姐説</a:t>
            </a:r>
          </a:p>
          <a:p>
            <a:pPr algn="l"/>
            <a:endParaRPr lang="en-US" altLang="zh-TW" sz="4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怎麼孝順父母啊？ 如何盡大大孝，</a:t>
            </a:r>
            <a:r>
              <a:rPr lang="zh-TW" altLang="en-US" sz="40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立身行道，揚名於後世 ，以顯父母 ，孝之終也。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孝道文化即是道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二、回家赶快盡孝道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教化菩薩師姐説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怎麼孝順父母啊，如何盡大大孝？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立身行道，揚名於後世，以顯父母，孝之終也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那回家就要開始用行動來表達。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5442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孝道文化即是道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三、孝就是仁心人道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教化菩薩師姐説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你這三天所吸收到的真理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，好好在家裡、在學校、在工作崗位上表現，在任何地方都要表現出你的仁心仁道。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530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孝道文化即是道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四、子欲養而親不待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教化菩薩師姐説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每個人都有父母，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但是有父母早已不在了，尤其師姐我，從小就沒有父母在身邊（哀傷之語音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，所以師姐我能體會到失去父母的心。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希望賢弟賢妹，趁父母在的時候，好好地渡化他們、好好地孝順父母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，不管父母對你們的要求、對你們的呵護，總是天下父母心。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7873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孝道文化即是道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五、父母在赶快孝順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教化菩薩師姐説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所以好好地珍惜有父母的時候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，如果父母不在了，就要好好地修道，報答父母養育的恩情，要好好地珍惜你們每一個的生命，不要小看你一個人的生命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一人能繫九玄七祖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有機會就要渡化父母來求道，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父母求道明理了，他的心就會永遠快樂，他們心快樂你們就跟著快樂。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0944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孝道文化即是道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六、讓父母超脫生死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教化菩薩師姐説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盡孝道不是你給他用最好的、吃最好的，這個未必不好，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但我們要行大大孝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讓父母能超脫生死 超脫輪迴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才是真正的大孝，真正的大愛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9165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孝道文化即是道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七、教化師姐會助道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教化菩薩師姐説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師姐我知道你們也是很為難，但是不要怕，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只要賢弟賢妹，有心渡化你的親人，那師姐一定從旁幫助你們渡化親人。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7667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孝道文化即是道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八、渡父母不能放棄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教化菩薩師姐説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希望賢弟賢妹要有耐心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，不要說渡幾次父母不求道，你就放棄啦，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不能放棄，你還是要繼續修、繼續迴向給父母，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遲早你的孝能感動天，唯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孝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感動天最快。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8599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孝道文化即是道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九、再忙也要研究道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教化菩薩説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雖然功課很忙，工作很多，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但是也要抽空來研究這個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理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真正的明理、真正的明心。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222418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3019</TotalTime>
  <Words>600</Words>
  <Application>Microsoft Office PowerPoint</Application>
  <PresentationFormat>如螢幕大小 (16:9)</PresentationFormat>
  <Paragraphs>50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標楷體</vt:lpstr>
      <vt:lpstr>Arial</vt:lpstr>
      <vt:lpstr>Calibri</vt:lpstr>
      <vt:lpstr>Franklin Gothic Book</vt:lpstr>
      <vt:lpstr>Wingdings 2</vt:lpstr>
      <vt:lpstr>科技</vt:lpstr>
      <vt:lpstr>孝道文化即是道 悟見講</vt:lpstr>
      <vt:lpstr>孝道文化即是道 悟見講</vt:lpstr>
      <vt:lpstr>孝道文化即是道 悟見講</vt:lpstr>
      <vt:lpstr>孝道文化即是道 悟見講</vt:lpstr>
      <vt:lpstr>孝道文化即是道 悟見講</vt:lpstr>
      <vt:lpstr>孝道文化即是道 悟見講</vt:lpstr>
      <vt:lpstr>孝道文化即是道 悟見講</vt:lpstr>
      <vt:lpstr>孝道文化即是道 悟見講</vt:lpstr>
      <vt:lpstr>孝道文化即是道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655</cp:revision>
  <dcterms:created xsi:type="dcterms:W3CDTF">2014-02-15T05:50:45Z</dcterms:created>
  <dcterms:modified xsi:type="dcterms:W3CDTF">2020-11-02T10:17:36Z</dcterms:modified>
  <cp:contentStatus/>
</cp:coreProperties>
</file>