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07" r:id="rId2"/>
    <p:sldId id="296" r:id="rId3"/>
    <p:sldId id="297" r:id="rId4"/>
    <p:sldId id="301" r:id="rId5"/>
    <p:sldId id="306" r:id="rId6"/>
    <p:sldId id="305" r:id="rId7"/>
    <p:sldId id="304" r:id="rId8"/>
    <p:sldId id="303" r:id="rId9"/>
    <p:sldId id="302" r:id="rId10"/>
    <p:sldId id="300" r:id="rId11"/>
    <p:sldId id="299" r:id="rId12"/>
    <p:sldId id="298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-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2016/4/16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2016/4/16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photo.php?fbid=1247970751897150&amp;set=pcb.1247946161899609&amp;type=3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天道的孝道思想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一、無盡的孝思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樹欲靜而風不止，子欲孝而</a:t>
            </a:r>
            <a:r>
              <a:rPr lang="zh-TW" altLang="en-US" sz="3600">
                <a:ea typeface="全真細隸書" panose="02010609000101010101" pitchFamily="49" charset="-120"/>
              </a:rPr>
              <a:t>親</a:t>
            </a:r>
            <a:r>
              <a:rPr lang="zh-TW" altLang="en-US" sz="3600" smtClean="0">
                <a:ea typeface="全真細隸書" panose="02010609000101010101" pitchFamily="49" charset="-120"/>
              </a:rPr>
              <a:t>不</a:t>
            </a:r>
            <a:r>
              <a:rPr lang="zh-TW" altLang="en-US" sz="3600">
                <a:ea typeface="全真細隸書" panose="02010609000101010101" pitchFamily="49" charset="-120"/>
              </a:rPr>
              <a:t>待</a:t>
            </a:r>
            <a:r>
              <a:rPr lang="zh-TW" altLang="en-US" sz="360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父母親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在世時，要盡早行孝。</a:t>
            </a:r>
            <a:r>
              <a:rPr lang="zh-TW" altLang="en-US" sz="3600" dirty="0">
                <a:ea typeface="全真細隸書" panose="02010609000101010101" pitchFamily="49" charset="-120"/>
              </a:rPr>
              <a:t>不要等父母不在時，要行孝就太慢了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父母親在世時能盡孝，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比不在世時盡孝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，好太多了。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天道降世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，父母親在世也能盡孝，父母親不在世也能盡孝。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0457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天道的孝道思想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9078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天道的孝道思想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8567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天道的孝道思想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1664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天道的孝道思想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二、孝的種類</a:t>
            </a: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小孝：</a:t>
            </a:r>
            <a:r>
              <a:rPr lang="zh-TW" altLang="en-US" sz="3600" dirty="0">
                <a:ea typeface="全真細隸書" panose="02010609000101010101" pitchFamily="49" charset="-120"/>
              </a:rPr>
              <a:t>能養父母</a:t>
            </a: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中孝：</a:t>
            </a:r>
            <a:r>
              <a:rPr lang="zh-TW" altLang="en-US" sz="3600" dirty="0">
                <a:ea typeface="全真細隸書" panose="02010609000101010101" pitchFamily="49" charset="-120"/>
              </a:rPr>
              <a:t>能養父母，又善体親心。</a:t>
            </a: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大孝：</a:t>
            </a:r>
            <a:r>
              <a:rPr lang="zh-TW" altLang="en-US" sz="3600" dirty="0">
                <a:ea typeface="全真細隸書" panose="02010609000101010101" pitchFamily="49" charset="-120"/>
              </a:rPr>
              <a:t>堂堂正正做人，為國盡忠，為人民謀福利，顕親揚名。</a:t>
            </a: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大大孝：</a:t>
            </a:r>
            <a:r>
              <a:rPr lang="zh-TW" altLang="en-US" sz="3600" dirty="0">
                <a:ea typeface="全真細隸書" panose="02010609000101010101" pitchFamily="49" charset="-120"/>
              </a:rPr>
              <a:t>立身行道，顕親揚名，能盡孝於上天老母，代天宣化，廣渡有緣衆生。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天道的孝道思想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三、不孝的種類</a:t>
            </a: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不孝：</a:t>
            </a:r>
            <a:r>
              <a:rPr lang="zh-TW" altLang="en-US" sz="3600" dirty="0">
                <a:ea typeface="全真細隸書" panose="02010609000101010101" pitchFamily="49" charset="-120"/>
              </a:rPr>
              <a:t>不能養父母丶不敬父母、不能堂堂正正做人、常讓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父母親耽憂</a:t>
            </a:r>
            <a:r>
              <a:rPr lang="zh-TW" altLang="en-US" sz="3600" dirty="0">
                <a:ea typeface="全真細隸書" panose="02010609000101010101" pitchFamily="49" charset="-120"/>
              </a:rPr>
              <a:t>操心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子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曰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今</a:t>
            </a:r>
            <a:r>
              <a:rPr lang="zh-TW" altLang="en-US" sz="3600" dirty="0">
                <a:ea typeface="全真細隸書" panose="02010609000101010101" pitchFamily="49" charset="-120"/>
              </a:rPr>
              <a:t>之孝者，是謂能養。至於犬馬，皆能有養；不敬，何以別乎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？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大不孝：</a:t>
            </a:r>
            <a:r>
              <a:rPr lang="zh-TW" altLang="en-US" sz="3600" dirty="0">
                <a:ea typeface="全真細隸書" panose="02010609000101010101" pitchFamily="49" charset="-120"/>
              </a:rPr>
              <a:t>不知道渡化父母親來求道，不知道求道修道辦道，讓祖先沾光，了脫生死。</a:t>
            </a: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大大不孝：</a:t>
            </a:r>
            <a:r>
              <a:rPr lang="zh-TW" altLang="en-US" sz="3600" dirty="0">
                <a:ea typeface="全真細隸書" panose="02010609000101010101" pitchFamily="49" charset="-120"/>
              </a:rPr>
              <a:t>不認天上老母，天上老母是靈性之母，不知代天宣化，求道修道辦道，廣渡有緣衆生。</a:t>
            </a:r>
          </a:p>
        </p:txBody>
      </p:sp>
    </p:spTree>
    <p:extLst>
      <p:ext uri="{BB962C8B-B14F-4D97-AF65-F5344CB8AC3E}">
        <p14:creationId xmlns:p14="http://schemas.microsoft.com/office/powerpoint/2010/main" val="142296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天道的孝道思想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四、孟子談不孝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孟子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曰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：世俗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所謂不孝者五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惰</a:t>
            </a:r>
            <a:r>
              <a:rPr lang="zh-TW" altLang="en-US" sz="3600" dirty="0">
                <a:ea typeface="全真細隸書" panose="02010609000101010101" pitchFamily="49" charset="-120"/>
              </a:rPr>
              <a:t>其四支，不顧父母之養，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一不孝也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；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博弈</a:t>
            </a:r>
            <a:r>
              <a:rPr lang="zh-TW" altLang="en-US" sz="3600" dirty="0">
                <a:ea typeface="全真細隸書" panose="02010609000101010101" pitchFamily="49" charset="-120"/>
              </a:rPr>
              <a:t>好飲酒，不顧父母之養，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二不孝也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；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好</a:t>
            </a:r>
            <a:r>
              <a:rPr lang="zh-TW" altLang="en-US" sz="3600" dirty="0">
                <a:ea typeface="全真細隸書" panose="02010609000101010101" pitchFamily="49" charset="-120"/>
              </a:rPr>
              <a:t>貨財，私妻子，不顧父母之養，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不孝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；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從</a:t>
            </a:r>
            <a:r>
              <a:rPr lang="zh-TW" altLang="en-US" sz="3600" dirty="0">
                <a:ea typeface="全真細隸書" panose="02010609000101010101" pitchFamily="49" charset="-120"/>
              </a:rPr>
              <a:t>耳目之欲，以為父母戮，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四不孝也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；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好勇鬥狠，以</a:t>
            </a:r>
            <a:r>
              <a:rPr lang="zh-TW" altLang="en-US" sz="3600" dirty="0">
                <a:ea typeface="全真細隸書" panose="02010609000101010101" pitchFamily="49" charset="-120"/>
              </a:rPr>
              <a:t>危父母，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五不孝也</a:t>
            </a:r>
            <a:r>
              <a:rPr lang="zh-TW" altLang="en-US" sz="3600" dirty="0">
                <a:ea typeface="全真細隸書" panose="02010609000101010101" pitchFamily="49" charset="-120"/>
              </a:rPr>
              <a:t>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747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天道的孝道思想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五、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天道的孝是超越時空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的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父母親在世時能盡孝</a:t>
            </a:r>
            <a:r>
              <a:rPr lang="zh-TW" altLang="en-US" sz="3600" dirty="0">
                <a:ea typeface="全真細隸書" panose="02010609000101010101" pitchFamily="49" charset="-120"/>
              </a:rPr>
              <a:t>，父母親不在世時，也能盡孝。</a:t>
            </a: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父母親如果不在世</a:t>
            </a:r>
            <a:r>
              <a:rPr lang="zh-TW" altLang="en-US" sz="3600" dirty="0">
                <a:ea typeface="全真細隸書" panose="02010609000101010101" pitchFamily="49" charset="-120"/>
              </a:rPr>
              <a:t>，我們求道修道辦道，父母親的靈性，都能跟我們來佛堂，接受老母及仙佛的佛光普照。</a:t>
            </a: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能超拔就超拔</a:t>
            </a:r>
            <a:r>
              <a:rPr lang="zh-TW" altLang="en-US" sz="3600" dirty="0">
                <a:ea typeface="全真細隸書" panose="02010609000101010101" pitchFamily="49" charset="-120"/>
              </a:rPr>
              <a:t>，讓父母親之靈，一指直超理天，了脫生死輪迴。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3251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天道的孝道思想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如一時不能超抜父母親，</a:t>
            </a:r>
            <a:r>
              <a:rPr lang="zh-TW" altLang="en-US" sz="3600" dirty="0">
                <a:ea typeface="全真細隸書" panose="02010609000101010101" pitchFamily="49" charset="-120"/>
              </a:rPr>
              <a:t>我們努力修辦，父母親之靈，在地府也能經常到地藏王菩薩所設的聽經所，接受佛光普照，法語滋潤，在地府也能免受地獄之苦，所以求道修道辦道，好處多多。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297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天道的孝道思想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六、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天道的孝行是廣泛的</a:t>
            </a: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對在世的父母親</a:t>
            </a:r>
            <a:r>
              <a:rPr lang="zh-TW" altLang="en-US" sz="3600" dirty="0">
                <a:ea typeface="全真細隸書" panose="02010609000101010101" pitchFamily="49" charset="-120"/>
              </a:rPr>
              <a:t>能盡孝，能帶他們求道，修道。</a:t>
            </a: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對不在世的父母親也能盡孝</a:t>
            </a:r>
            <a:r>
              <a:rPr lang="zh-TW" altLang="en-US" sz="3600" dirty="0">
                <a:ea typeface="全真細隸書" panose="02010609000101010101" pitchFamily="49" charset="-120"/>
              </a:rPr>
              <a:t>，子女求道修道辦道，父母之靈沾光。</a:t>
            </a: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對往上七代的祖先，也能盡孝</a:t>
            </a:r>
            <a:r>
              <a:rPr lang="zh-TW" altLang="en-US" sz="3600" dirty="0">
                <a:ea typeface="全真細隸書" panose="02010609000101010101" pitchFamily="49" charset="-120"/>
              </a:rPr>
              <a:t>，兒孫能求道修道辦道，祖先同沾光，免地獄之苦，常受佛光普照，將來兒孫成道回天，祖先也跟著成道回天。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4283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天道的孝道思想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七、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天道的大大孝，是沾了天恩師德</a:t>
            </a: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有老母降道，師尊師母傳道</a:t>
            </a:r>
            <a:r>
              <a:rPr lang="zh-TW" altLang="en-US" sz="3600" dirty="0">
                <a:ea typeface="全真細隸書" panose="02010609000101010101" pitchFamily="49" charset="-120"/>
              </a:rPr>
              <a:t>，我們才能帶生身之父母親來求道修道，也能超拔父母親求道，也能讓祖先沾光，將來也能超脫生死。</a:t>
            </a: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老母降道，師尊師母大德傳道</a:t>
            </a:r>
            <a:r>
              <a:rPr lang="zh-TW" altLang="en-US" sz="3600" dirty="0">
                <a:ea typeface="全真細隸書" panose="02010609000101010101" pitchFamily="49" charset="-120"/>
              </a:rPr>
              <a:t>，我們才能認識生我靈性之上天老母，有道可求，有道可修，能對天上老母盡大大孝。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6602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天道的孝道思想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八、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結論</a:t>
            </a: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今天老母開恩降道，大開三曹普渡</a:t>
            </a:r>
            <a:r>
              <a:rPr lang="zh-TW" altLang="en-US" sz="3600" dirty="0">
                <a:ea typeface="全真細隸書" panose="02010609000101010101" pitchFamily="49" charset="-120"/>
              </a:rPr>
              <a:t>，還沒有求道，要趕快來求道，也要加緊腳步修道辦道，帶父母親也來求道修道，讓祖先也能同沾上天老母之恩典。</a:t>
            </a: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已經求道的人，要帶父母親來求道修道</a:t>
            </a:r>
            <a:r>
              <a:rPr lang="zh-TW" altLang="en-US" sz="3600" dirty="0">
                <a:ea typeface="全真細隸書" panose="02010609000101010101" pitchFamily="49" charset="-120"/>
              </a:rPr>
              <a:t>，更要對上天老母盡孝，代天宣化，廣渡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有緣眾生。</a:t>
            </a:r>
            <a:r>
              <a:rPr lang="zh-TW" altLang="en-US" dirty="0">
                <a:hlinkClick r:id="rId2"/>
              </a:rPr>
              <a:t/>
            </a:r>
            <a:br>
              <a:rPr lang="zh-TW" altLang="en-US" dirty="0">
                <a:hlinkClick r:id="rId2"/>
              </a:rPr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1445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200</TotalTime>
  <Words>802</Words>
  <Application>Microsoft Office PowerPoint</Application>
  <PresentationFormat>如螢幕大小 (16:9)</PresentationFormat>
  <Paragraphs>49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Franklin Gothic Book</vt:lpstr>
      <vt:lpstr>全真細隸書</vt:lpstr>
      <vt:lpstr>微軟正黑體</vt:lpstr>
      <vt:lpstr>Arial</vt:lpstr>
      <vt:lpstr>Wingdings 2</vt:lpstr>
      <vt:lpstr>科技</vt:lpstr>
      <vt:lpstr>天道的孝道思想</vt:lpstr>
      <vt:lpstr>天道的孝道思想</vt:lpstr>
      <vt:lpstr>天道的孝道思想</vt:lpstr>
      <vt:lpstr>天道的孝道思想</vt:lpstr>
      <vt:lpstr>天道的孝道思想</vt:lpstr>
      <vt:lpstr>天道的孝道思想</vt:lpstr>
      <vt:lpstr>天道的孝道思想</vt:lpstr>
      <vt:lpstr>天道的孝道思想</vt:lpstr>
      <vt:lpstr>天道的孝道思想</vt:lpstr>
      <vt:lpstr>天道的孝道思想</vt:lpstr>
      <vt:lpstr>天道的孝道思想</vt:lpstr>
      <vt:lpstr>天道的孝道思想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64</cp:revision>
  <dcterms:created xsi:type="dcterms:W3CDTF">2014-02-15T05:50:45Z</dcterms:created>
  <dcterms:modified xsi:type="dcterms:W3CDTF">2016-04-16T01:47:51Z</dcterms:modified>
</cp:coreProperties>
</file>