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5" r:id="rId2"/>
    <p:sldId id="336" r:id="rId3"/>
    <p:sldId id="33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天天都是母親節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一、父母之恩不能忘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父母之恩不能忘，樹有根，水有源，人有父母，大家要記得。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父母健在是一件快樂的事情，不要父母還在，卻不知道去孝順，等到父母不在了，你在那裏後悔傷心，也沒有用了。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你來到佛堂辦佛事，但是自己沒有盡到孝道，這個拜佛也是沒有意義的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，那拜佛就是拜假的了。所以時時要告訴自己，反省自己有沒有盡到孝道。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天天都是母親節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二、沒有盡到孝悖理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如果做了很多好事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，但你沒有盡到孝，也沒有用，你做出來的好事，也變成了假事。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你不敬父母，卻敬他人，謂之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悖理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。所以，如果對父母沒有盡到尊敬的心，卻對別人很恭敬，這是違背了理。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114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天天都是母親節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三、成家後做好孝道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徒兒成家了，對你們的公公、婆婆、岳父、岳母都是要尊敬他們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，如自己的父母一樣，時時刻刻都要和顏悅色，不要不高興就表現出來，就覺得自己做人是率性，這不是率性，而是任性。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不要不高興，就讓所有的人知道，也不管父母親的心情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。修道人在心情不好的時候，碰到父母，你的臉上也不要表露不悅，要不然父母看了會難過。所以為師要提醒，很多徒兒都會忘記這一點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的的。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23552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329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天天都是母親節 悟見講</vt:lpstr>
      <vt:lpstr>天天都是母親節 悟見講</vt:lpstr>
      <vt:lpstr>天天都是母親節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2021-05-09T00:09:38Z</dcterms:modified>
  <cp:contentStatus/>
</cp:coreProperties>
</file>