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76" r:id="rId3"/>
    <p:sldId id="261" r:id="rId4"/>
    <p:sldId id="260" r:id="rId5"/>
    <p:sldId id="259" r:id="rId6"/>
    <p:sldId id="271" r:id="rId7"/>
    <p:sldId id="262" r:id="rId8"/>
    <p:sldId id="258" r:id="rId9"/>
    <p:sldId id="269" r:id="rId10"/>
    <p:sldId id="268" r:id="rId11"/>
    <p:sldId id="267" r:id="rId12"/>
    <p:sldId id="275" r:id="rId13"/>
    <p:sldId id="266" r:id="rId14"/>
    <p:sldId id="274" r:id="rId15"/>
    <p:sldId id="265" r:id="rId16"/>
    <p:sldId id="270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66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photo.php?fbid=1247970751897150&amp;set=pcb.1247946161899609&amp;type=3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一、無盡孝思感人天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樹欲靜而風不止，子欲養而親不待。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父母親在世時，要盡早行孝。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不要等父母不在時，要行孝就太慢了。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父母親在世時能盡孝，比不在世時盡孝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，好太多了。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，父母親在世也能盡孝，父母親不在世也能盡孝。在世時度父母求道，不在世時行超拔，或好好修道。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79230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好貨財，利妻子，不顧父母之養，三不孝也。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濟公老師解說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種不孝，很愛錢！很會賺錢工作賺錢，錢很多，但是錢抓得死死的，不給父母，他沒有給父母他給誰呀？給自己的太太，給自己的先生，給自己的小孩用，他都沒有考慮到父母需要用，世間上有沒有這種人？所以你們修道要明理，你有錢有能力，就要照顧父母，不是只照顧你的妻子、你的兒女，不是只要錢給你老公啊！小心這是不孝哦！天公看到是不行的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46104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sz="7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孟子說：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從耳目之欲，以為父母戮，四不孝也</a:t>
            </a:r>
          </a:p>
          <a:p>
            <a:r>
              <a:rPr lang="zh-TW" altLang="en-US" sz="7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濟公老師解說</a:t>
            </a:r>
            <a:endParaRPr lang="en-US" altLang="zh-TW" sz="7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第四種不孝，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就是一家人高高興興出去玩，喜歡吃吃喝喝，但是看到父母年紀大，不要他跟不帶他，只有自己吃喝玩樂去了，就把父母丟在家裡顧家。</a:t>
            </a:r>
            <a:endParaRPr lang="en-US" altLang="zh-TW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年輕人喜歡去享受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，去吃喝玩樂去了，就嫌棄父母年紀大不好了，就不喜歡帶他，覺得父母很丟臉哪！父母聽到就很傷心的啊！</a:t>
            </a:r>
            <a:endParaRPr lang="en-US" altLang="zh-TW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92533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我辛辛苦苦養你到大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，你這樣嫌棄我啊！我看我這個父母做得沒有價值，如果這樣就不孝，就傷到父母啦！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世間上有沒有這種人？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修道不行這個樣子的啊！父母跟我們在一起相聚的緣份，是短短的，你有能力就好好珍惜，奉養他，對他好一點，讓他放心安心，這樣才是一個孝子。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54971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4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孟子說：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好勇鬥狠，以危父母，五不孝也。</a:t>
            </a:r>
            <a:endParaRPr lang="en-US" altLang="zh-TW" sz="4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濟公老師解說</a:t>
            </a:r>
            <a:endParaRPr lang="en-US" altLang="zh-TW" sz="3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第五，在社會上不學好，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喜歡跟人家打架，做了很多壞事，讓父母擔心受怕，如果家裡面出了這樣一個不好的孩子，父母會不會擔心？吃不下，睡不著，你看這樣子一個子女就不孝啦！</a:t>
            </a:r>
            <a:endParaRPr lang="en-US" altLang="zh-TW" sz="4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在外面沒有好好表現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，就讓父母丟臉，讓父母抬不起頭，這樣子是不孝的，所以如果是一個修道人就不能有這些，你做人一定要做得正，就是從人道做好，孝順父母起，這樣才能夠專心的好好修道，一家和和樂樂。</a:t>
            </a:r>
            <a:endParaRPr lang="en-US" altLang="zh-TW" sz="4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63573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最好就是全家都修道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，以後都在天堂，你還沒有上天堂之前，子女很孝順，然後父母又很慈愛慈祥，這就是人間的天堂。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所以徒兒們，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修道沒有很遠，就在你自己身上，你明白道理後就要在自己身上去做，你聽再多道理不去做沒有用，你聽到了這麼好的道理，都沒有在你的家人父母身上表現出來，沒有把這些好處表現給他們，談不上修道。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57282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九、盡孝道免災劫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做子女的愛父母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，做父母的人懂得關心疼愛子女，把你身上的道表現出來，這樣社會就會越變越好，災難才會慢慢變少，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人心善良啦，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上天就會撥開災難的，如果人心很惡很壞，那只有上天要懲罰人啦！你就沒有辦法這樣好吃好喝好住了。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98244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十、結論：盡大大孝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今天老母開恩降道，大開三曹普渡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，還沒有求道，要趕快來求道，也要加緊腳步修道辦道，帶父母親也來求道修道，讓祖先也能同沾上天老母之恩典。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已經求道的人，要帶父母親來求道修道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，更要對上天老母盡孝，代天宣化，廣渡有緣眾生。</a:t>
            </a:r>
            <a:br>
              <a:rPr lang="zh-TW" altLang="en-US" sz="3200" dirty="0">
                <a:hlinkClick r:id="rId2"/>
              </a:rPr>
            </a:br>
            <a:endParaRPr lang="zh-TW" altLang="en-US" sz="3200" dirty="0"/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3075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二、孝順是何等重要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百孝經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天地重孝孝當先            一個孝字全家安            孝順能生孝順子             孝順子弟必明賢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孝是人道第一步            孝子謝世即為仙             自古忠臣多孝子            君選賢臣舉孝廉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諸事不順因不孝            怎知孝能感動天            孝順不分女共男             福祿皆由孝字得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9432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三、要知父母之大恩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佛說父母恩重難報經  父母十大恩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懷胎守護恩。 第二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臨產受苦恩。 第三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生子忘憂恩。 第四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咽苦吐甘恩。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迴乾就濕恩。 第六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哺乳養育恩。 第七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洗濯不淨恩。 第八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遠行憶念恩。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第九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深加體恤恩。 第十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究竟憐愍恩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2531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四、孔夫子的孝道觀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孝子之事親也，      居則致其敬，              養則致其樂，                 病則致其憂，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喪則致其哀，             祭則致其嚴。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五者備矣，然後能事親。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8387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五、修天道的孝道觀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能養父母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能養父母，又善体親心。堂堂正正做人，為國盡忠，為人民謀福利，顕親揚名。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大孝：渡父母親求道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大大孝：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立身行道，顕親揚名，救九玄七祖出離生死苦海，又能盡孝於上天老母，代天宣化，廣渡有緣衆生。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7911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六、天道的孝行是大大孝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對在世的父母親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能盡孝，能帶他們求道，修道。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對不在世的父母親也能盡孝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，子女求道修道辦道，父母之靈沾光。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對往上七代的祖先，也能盡孝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，兒孫能求道修道辦道，祖先同沾光，免地獄之苦，常受佛光普照，將來兒孫成道回天，祖先也跟著成道回天。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能盡孝於上天老母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，代天宣化，廣渡有緣衆生。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57476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七、不孝的種類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不孝：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不能養父母丶不敬父母、不能堂堂正正做人、常讓父母親耽憂操心。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今之孝者，是謂能養。至於犬馬，皆能有養；不敬，何以別乎？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大不孝：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不知道渡化父母親來求道，不知道求道修道辦道，讓祖先沾光，了脫生死。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大大不孝：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不認天上老母，天上老母是靈性之母，不知代天宣化，求道修道辦道，廣渡有緣衆生。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1403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zh-TW" altLang="en-US" sz="1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八、孟子的五不孝解說</a:t>
            </a:r>
            <a:endParaRPr lang="en-US" altLang="zh-TW" sz="12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孟子說：</a:t>
            </a:r>
            <a:r>
              <a:rPr lang="zh-TW" altLang="en-US" sz="12800" dirty="0">
                <a:latin typeface="標楷體" panose="03000509000000000000" pitchFamily="65" charset="-120"/>
                <a:ea typeface="標楷體" panose="03000509000000000000" pitchFamily="65" charset="-120"/>
              </a:rPr>
              <a:t>惰其四肢，不顧父母之養，一不孝也；</a:t>
            </a:r>
          </a:p>
          <a:p>
            <a:r>
              <a:rPr lang="zh-TW" altLang="en-US" sz="1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濟公老師解說：</a:t>
            </a:r>
            <a:endParaRPr lang="en-US" altLang="zh-TW" sz="12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個不孝，就是好手好腳，自己不會去賺錢工作，養父母。世間有沒有這種人？他可以去工作，可是就是不去工作，賴在家裡讓父母擔心，要知道這是第一種不孝順啊！你好手好腳好好一個人，不去做好你的本份責任，這也不是修道；修道要知道孝順父母，父母要吃要用都要照顧到，父母這麼辛苦地照顧你，你們長大了就要懂孝順父母，所以千萬不能不去做事，只吃父母的，這樣父母傷心，不孝啊！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修天道盡孝道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博奕好飲酒，不顧父母之養，二不孝也。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濟公老師解說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第二種不孝，就是染到不好的習慣，喝酒、賭博，變成酒鬼、賭鬼，有沒有這種人？他變成鬼了，以後還有辦法養父母嗎？顧不到父母了！你看他的父母多可憐，因為不好的習慣，也害到父母了。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6282470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427</TotalTime>
  <Words>1696</Words>
  <Application>Microsoft Office PowerPoint</Application>
  <PresentationFormat>如螢幕大小 (16:9)</PresentationFormat>
  <Paragraphs>291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標楷體</vt:lpstr>
      <vt:lpstr>Arial</vt:lpstr>
      <vt:lpstr>Franklin Gothic Book</vt:lpstr>
      <vt:lpstr>Wingdings 2</vt:lpstr>
      <vt:lpstr>科技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  <vt:lpstr>修天道盡孝道 悟見講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184</cp:revision>
  <dcterms:created xsi:type="dcterms:W3CDTF">2014-02-15T05:50:45Z</dcterms:created>
  <dcterms:modified xsi:type="dcterms:W3CDTF">2020-05-11T04:03:49Z</dcterms:modified>
</cp:coreProperties>
</file>