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39C15F47-35DE-49C4-94C1-15CD2E97B89D}"/>
    <pc:docChg chg="custSel addSld delSld modSld">
      <pc:chgData name="老兄 悟見" userId="d3c841b5715e98f1" providerId="LiveId" clId="{39C15F47-35DE-49C4-94C1-15CD2E97B89D}" dt="2022-01-12T02:56:47.043" v="37" actId="207"/>
      <pc:docMkLst>
        <pc:docMk/>
      </pc:docMkLst>
      <pc:sldChg chg="modSp mod">
        <pc:chgData name="老兄 悟見" userId="d3c841b5715e98f1" providerId="LiveId" clId="{39C15F47-35DE-49C4-94C1-15CD2E97B89D}" dt="2022-01-12T02:55:28.168" v="25" actId="207"/>
        <pc:sldMkLst>
          <pc:docMk/>
          <pc:sldMk cId="1030620117" sldId="353"/>
        </pc:sldMkLst>
        <pc:spChg chg="mod">
          <ac:chgData name="老兄 悟見" userId="d3c841b5715e98f1" providerId="LiveId" clId="{39C15F47-35DE-49C4-94C1-15CD2E97B89D}" dt="2022-01-12T02:53:25.659" v="1" actId="207"/>
          <ac:spMkLst>
            <pc:docMk/>
            <pc:sldMk cId="1030620117" sldId="353"/>
            <ac:spMk id="4" creationId="{00000000-0000-0000-0000-000000000000}"/>
          </ac:spMkLst>
        </pc:spChg>
        <pc:spChg chg="mod">
          <ac:chgData name="老兄 悟見" userId="d3c841b5715e98f1" providerId="LiveId" clId="{39C15F47-35DE-49C4-94C1-15CD2E97B89D}" dt="2022-01-12T02:55:28.168" v="25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39C15F47-35DE-49C4-94C1-15CD2E97B89D}" dt="2022-01-12T02:55:53.726" v="29" actId="207"/>
        <pc:sldMkLst>
          <pc:docMk/>
          <pc:sldMk cId="772889014" sldId="354"/>
        </pc:sldMkLst>
        <pc:spChg chg="mod">
          <ac:chgData name="老兄 悟見" userId="d3c841b5715e98f1" providerId="LiveId" clId="{39C15F47-35DE-49C4-94C1-15CD2E97B89D}" dt="2022-01-12T02:55:53.726" v="29" actId="207"/>
          <ac:spMkLst>
            <pc:docMk/>
            <pc:sldMk cId="772889014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39C15F47-35DE-49C4-94C1-15CD2E97B89D}" dt="2022-01-12T02:56:22.995" v="33" actId="207"/>
        <pc:sldMkLst>
          <pc:docMk/>
          <pc:sldMk cId="2852095435" sldId="355"/>
        </pc:sldMkLst>
        <pc:spChg chg="mod">
          <ac:chgData name="老兄 悟見" userId="d3c841b5715e98f1" providerId="LiveId" clId="{39C15F47-35DE-49C4-94C1-15CD2E97B89D}" dt="2022-01-12T02:56:22.995" v="33" actId="207"/>
          <ac:spMkLst>
            <pc:docMk/>
            <pc:sldMk cId="2852095435" sldId="355"/>
            <ac:spMk id="5" creationId="{00000000-0000-0000-0000-000000000000}"/>
          </ac:spMkLst>
        </pc:spChg>
      </pc:sldChg>
      <pc:sldChg chg="modSp mod">
        <pc:chgData name="老兄 悟見" userId="d3c841b5715e98f1" providerId="LiveId" clId="{39C15F47-35DE-49C4-94C1-15CD2E97B89D}" dt="2022-01-12T02:56:47.043" v="37" actId="207"/>
        <pc:sldMkLst>
          <pc:docMk/>
          <pc:sldMk cId="1410317985" sldId="356"/>
        </pc:sldMkLst>
        <pc:spChg chg="mod">
          <ac:chgData name="老兄 悟見" userId="d3c841b5715e98f1" providerId="LiveId" clId="{39C15F47-35DE-49C4-94C1-15CD2E97B89D}" dt="2022-01-12T02:56:47.043" v="37" actId="207"/>
          <ac:spMkLst>
            <pc:docMk/>
            <pc:sldMk cId="1410317985" sldId="356"/>
            <ac:spMk id="5" creationId="{00000000-0000-0000-0000-000000000000}"/>
          </ac:spMkLst>
        </pc:spChg>
      </pc:sldChg>
      <pc:sldChg chg="add del">
        <pc:chgData name="老兄 悟見" userId="d3c841b5715e98f1" providerId="LiveId" clId="{39C15F47-35DE-49C4-94C1-15CD2E97B89D}" dt="2022-01-12T02:54:09.458" v="5" actId="2696"/>
        <pc:sldMkLst>
          <pc:docMk/>
          <pc:sldMk cId="1495874389" sldId="3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九玄七祖在期盼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一、九玄七祖在期盼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只有初發心的新道親之心意，方可算得上純真誠樸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；老道親則未能腳踏實地，從是非顛倒中跳出來。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這一場白陽大考，迫在眼前，將是天演淘汰的分界線！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世局、道局、人局都 在變，為師也無法去平衡。每一個人的昇降，都緊繫著九玄七祖，修道人，豈可不謹慎小心。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九玄七祖在期盼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二、依經訓見賢思齊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依古聖經訓，見賢思齊、恪遵綱紀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、慕德以進，千萬莫把仙佛或個人，當偶像去崇拜。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依從德性、遵重誡命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、道親間相互諫勉、相互提攜、共修共辦、發揮彌勒大家庭的宗風。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288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九玄七祖在期盼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三、圓融歡喜修辦道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珍惜每一個，可以成就自己的考驗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，尊重每一個眾生的看法和批評，也學會 接受別人的指點與呵責，都以圓融歡喜的心胸去接納；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為師將為你們祝福，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如此 不但可以建立個人完美的人格，也可以建造完美而詳和的道場。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209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九玄七祖在期盼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四、不可貪嗔起不平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不可因貪嗔，而起不平之憤，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在無貪無妄、真誠實修的大法則下，遵從前輩的遺命、宏揚大道，無私以濟天下之精神；是非曲直，上天自有公斷，不必爭論，以免造成道場的分歧。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百川匯海，終歸一源。只要真修真辦，人虧天終不負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，在未來魚龍百變的道局中，還是堅守自己的使命與責任。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031798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3083</TotalTime>
  <Words>385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九玄七祖在期盼 悟見講</vt:lpstr>
      <vt:lpstr>九玄七祖在期盼 悟見講</vt:lpstr>
      <vt:lpstr>九玄七祖在期盼 悟見講</vt:lpstr>
      <vt:lpstr>九玄七祖在期盼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2022-01-12T02:56:50Z</dcterms:modified>
  <cp:contentStatus/>
</cp:coreProperties>
</file>