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334" r:id="rId2"/>
    <p:sldId id="335" r:id="rId3"/>
    <p:sldId id="339" r:id="rId4"/>
    <p:sldId id="338" r:id="rId5"/>
    <p:sldId id="337" r:id="rId6"/>
    <p:sldId id="336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88" d="100"/>
          <a:sy n="88" d="100"/>
        </p:scale>
        <p:origin x="688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2020/12/3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2020/12/3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2020/12/3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真正的明心見性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40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一、得道是明心見性</a:t>
            </a:r>
          </a:p>
          <a:p>
            <a:pPr algn="l"/>
            <a:endParaRPr lang="en-US" altLang="zh-TW" sz="40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白水老人説</a:t>
            </a:r>
          </a:p>
          <a:p>
            <a:pPr algn="l"/>
            <a:endParaRPr lang="en-US" altLang="zh-TW" sz="40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今天我們得道了，得到這一指點</a:t>
            </a:r>
            <a:r>
              <a:rPr lang="en-US" altLang="zh-TW" sz="40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0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明心</a:t>
            </a:r>
            <a:r>
              <a:rPr lang="en-US" altLang="zh-TW" sz="40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40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；按著天性去做，就叫</a:t>
            </a:r>
            <a:r>
              <a:rPr lang="en-US" altLang="zh-TW" sz="40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0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見性</a:t>
            </a:r>
            <a:r>
              <a:rPr lang="en-US" altLang="zh-TW" sz="40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40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8486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真正的明心見性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二、得這一點叫真道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白水老人説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我們得這一點叫真道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，為什麼叫真道？除靈性之外，全世界沒有一個是真的。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你的肉體是假的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，地球將來毀滅，哪有真的？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51135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真正的明心見性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三、這一點無價之寶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白水老人説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這根本得要知道。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我們得道，得這一指點稱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無價之寶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為什麼稱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無價之寶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因為我們得這一指點；找到自己的命了，知道奉天命來的，將來要回天交命去。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2461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真正的明心見性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四、佛性是人的主宰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白水老人説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我們得這一指點也叫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，道就是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萬靈真宰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，我們自己有個主宰。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開天≫闢地≫生人≫生萬物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，一定有個主宰、有一個根本。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24061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真正的明心見性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五、道是本來的天性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白水老人説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現在明師降世；指點我們本來自性真人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，我們得這一指點，才知道我們人的心在什麼地方、才知道我們有一個真神。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道是我們本來的天性，是佛性。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27429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真正的明心見性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六、摸得著根成佛祖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白水老人説</a:t>
            </a:r>
          </a:p>
          <a:p>
            <a:pPr algn="l"/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師母常說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摸得著根的成佛祖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摸不著根的瞎修行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32936465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2895</TotalTime>
  <Words>335</Words>
  <Application>Microsoft Office PowerPoint</Application>
  <PresentationFormat>如螢幕大小 (16:9)</PresentationFormat>
  <Paragraphs>33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標楷體</vt:lpstr>
      <vt:lpstr>Arial</vt:lpstr>
      <vt:lpstr>Calibri</vt:lpstr>
      <vt:lpstr>Franklin Gothic Book</vt:lpstr>
      <vt:lpstr>Wingdings 2</vt:lpstr>
      <vt:lpstr>科技</vt:lpstr>
      <vt:lpstr>真正的明心見性 悟見講</vt:lpstr>
      <vt:lpstr>真正的明心見性 悟見講</vt:lpstr>
      <vt:lpstr>真正的明心見性 悟見講</vt:lpstr>
      <vt:lpstr>真正的明心見性 悟見講</vt:lpstr>
      <vt:lpstr>真正的明心見性 悟見講</vt:lpstr>
      <vt:lpstr>真正的明心見性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661</cp:revision>
  <dcterms:created xsi:type="dcterms:W3CDTF">2014-02-15T05:50:45Z</dcterms:created>
  <dcterms:modified xsi:type="dcterms:W3CDTF">2020-12-03T02:41:10Z</dcterms:modified>
  <cp:contentStatus/>
</cp:coreProperties>
</file>