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8"/>
  </p:notesMasterIdLst>
  <p:sldIdLst>
    <p:sldId id="334" r:id="rId2"/>
    <p:sldId id="335" r:id="rId3"/>
    <p:sldId id="339" r:id="rId4"/>
    <p:sldId id="338" r:id="rId5"/>
    <p:sldId id="337" r:id="rId6"/>
    <p:sldId id="336" r:id="rId7"/>
  </p:sldIdLst>
  <p:sldSz cx="9144000" cy="5143500" type="screen16x9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悟見老兄" initials="悟見老兄" lastIdx="2" clrIdx="0">
    <p:extLst>
      <p:ext uri="{19B8F6BF-5375-455C-9EA6-DF929625EA0E}">
        <p15:presenceInfo xmlns:p15="http://schemas.microsoft.com/office/powerpoint/2012/main" userId="d3c841b5715e98f1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559" autoAdjust="0"/>
    <p:restoredTop sz="92649" autoAdjust="0"/>
  </p:normalViewPr>
  <p:slideViewPr>
    <p:cSldViewPr>
      <p:cViewPr varScale="1">
        <p:scale>
          <a:sx n="88" d="100"/>
          <a:sy n="88" d="100"/>
        </p:scale>
        <p:origin x="688" y="60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E8FC2AE-9477-42B8-B8B4-4003DC3F4299}" type="datetimeFigureOut">
              <a:rPr lang="zh-TW" altLang="en-US" smtClean="0"/>
              <a:t>2020/12/3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DB9DD47-EA54-43B7-9BF6-A09CA48C28D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871186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6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手繪多邊形 7"/>
          <p:cNvSpPr>
            <a:spLocks/>
          </p:cNvSpPr>
          <p:nvPr/>
        </p:nvSpPr>
        <p:spPr bwMode="auto">
          <a:xfrm>
            <a:off x="6105526" y="0"/>
            <a:ext cx="3038475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標題 8"/>
          <p:cNvSpPr>
            <a:spLocks noGrp="1"/>
          </p:cNvSpPr>
          <p:nvPr>
            <p:ph type="ctrTitle"/>
          </p:nvPr>
        </p:nvSpPr>
        <p:spPr>
          <a:xfrm>
            <a:off x="429064" y="2503170"/>
            <a:ext cx="6480048" cy="172593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17" name="副標題 16"/>
          <p:cNvSpPr>
            <a:spLocks noGrp="1"/>
          </p:cNvSpPr>
          <p:nvPr>
            <p:ph type="subTitle" idx="1"/>
          </p:nvPr>
        </p:nvSpPr>
        <p:spPr>
          <a:xfrm>
            <a:off x="433050" y="1158609"/>
            <a:ext cx="6480048" cy="131445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zh-TW" altLang="en-US"/>
              <a:t>按一下以編輯母片副標題樣式</a:t>
            </a:r>
            <a:endParaRPr kumimoji="0" lang="en-US"/>
          </a:p>
        </p:txBody>
      </p:sp>
      <p:sp>
        <p:nvSpPr>
          <p:cNvPr id="30" name="日期版面配置區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2020/12/3</a:t>
            </a:fld>
            <a:endParaRPr lang="zh-TW" altLang="en-US"/>
          </a:p>
        </p:txBody>
      </p:sp>
      <p:sp>
        <p:nvSpPr>
          <p:cNvPr id="19" name="頁尾版面配置區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27" name="投影片編號版面配置區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2020/12/3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2020/12/3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2020/12/3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6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手繪多邊形 8"/>
          <p:cNvSpPr>
            <a:spLocks/>
          </p:cNvSpPr>
          <p:nvPr/>
        </p:nvSpPr>
        <p:spPr bwMode="auto">
          <a:xfrm>
            <a:off x="6105526" y="0"/>
            <a:ext cx="3038475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85800" y="2687878"/>
            <a:ext cx="6629400" cy="1369772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85800" y="1864350"/>
            <a:ext cx="6629400" cy="800016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2020/12/3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7467600" cy="857250"/>
          </a:xfrm>
        </p:spPr>
        <p:txBody>
          <a:bodyPr/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3657600" cy="3394472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267200" y="1200151"/>
            <a:ext cx="3657600" cy="3394472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2020/12/3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8229600" cy="8572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4114800"/>
            <a:ext cx="4040188" cy="62865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3"/>
          </p:nvPr>
        </p:nvSpPr>
        <p:spPr>
          <a:xfrm>
            <a:off x="4645026" y="4114800"/>
            <a:ext cx="4041775" cy="62865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5" name="內容版面配置區 4"/>
          <p:cNvSpPr>
            <a:spLocks noGrp="1"/>
          </p:cNvSpPr>
          <p:nvPr>
            <p:ph sz="quarter" idx="2"/>
          </p:nvPr>
        </p:nvSpPr>
        <p:spPr>
          <a:xfrm>
            <a:off x="457200" y="1137685"/>
            <a:ext cx="4040188" cy="29563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6" y="1137685"/>
            <a:ext cx="4041775" cy="29563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2020/12/3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5740"/>
            <a:ext cx="7470648" cy="85725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2020/12/3</a:t>
            </a:fld>
            <a:endParaRPr lang="zh-TW" altLang="en-US"/>
          </a:p>
        </p:txBody>
      </p:sp>
      <p:sp>
        <p:nvSpPr>
          <p:cNvPr id="8" name="投影片編號版面配置區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9" name="頁尾版面配置區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2020/12/3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889146"/>
            <a:ext cx="3200400" cy="547688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2"/>
          </p:nvPr>
        </p:nvSpPr>
        <p:spPr>
          <a:xfrm>
            <a:off x="457200" y="160818"/>
            <a:ext cx="2743200" cy="6858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1"/>
          </p:nvPr>
        </p:nvSpPr>
        <p:spPr>
          <a:xfrm>
            <a:off x="457200" y="1485900"/>
            <a:ext cx="7086600" cy="2857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2020/12/3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8156448" y="4816548"/>
            <a:ext cx="762000" cy="273844"/>
          </a:xfrm>
        </p:spPr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556732" y="1279282"/>
            <a:ext cx="3053868" cy="940356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065628" y="764930"/>
            <a:ext cx="4114800" cy="30861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zh-TW" altLang="en-US"/>
              <a:t>按一下圖示以新增圖片</a:t>
            </a:r>
            <a:endParaRPr kumimoji="0" lang="en-US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5556734" y="2249074"/>
            <a:ext cx="3053866" cy="199761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457200" y="4816548"/>
            <a:ext cx="2133600" cy="273844"/>
          </a:xfrm>
        </p:spPr>
        <p:txBody>
          <a:bodyPr/>
          <a:lstStyle/>
          <a:p>
            <a:fld id="{6EFB7D30-6152-4307-A58E-046766A68531}" type="datetimeFigureOut">
              <a:rPr lang="zh-TW" altLang="en-US" smtClean="0"/>
              <a:t>2020/12/3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手繪多邊形 11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手繪多邊形 15"/>
          <p:cNvSpPr>
            <a:spLocks/>
          </p:cNvSpPr>
          <p:nvPr/>
        </p:nvSpPr>
        <p:spPr bwMode="auto">
          <a:xfrm>
            <a:off x="7315200" y="0"/>
            <a:ext cx="1828800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標題版面配置區 8"/>
          <p:cNvSpPr>
            <a:spLocks noGrp="1"/>
          </p:cNvSpPr>
          <p:nvPr>
            <p:ph type="title"/>
          </p:nvPr>
        </p:nvSpPr>
        <p:spPr>
          <a:xfrm>
            <a:off x="457200" y="205979"/>
            <a:ext cx="7467600" cy="85725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0" name="文字版面配置區 29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7467600" cy="339447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  <a:p>
            <a:pPr lvl="1" eaLnBrk="1" latinLnBrk="0" hangingPunct="1"/>
            <a:r>
              <a:rPr kumimoji="0" lang="zh-TW" altLang="en-US"/>
              <a:t>第二層</a:t>
            </a:r>
          </a:p>
          <a:p>
            <a:pPr lvl="2" eaLnBrk="1" latinLnBrk="0" hangingPunct="1"/>
            <a:r>
              <a:rPr kumimoji="0" lang="zh-TW" altLang="en-US"/>
              <a:t>第三層</a:t>
            </a:r>
          </a:p>
          <a:p>
            <a:pPr lvl="3" eaLnBrk="1" latinLnBrk="0" hangingPunct="1"/>
            <a:r>
              <a:rPr kumimoji="0" lang="zh-TW" altLang="en-US"/>
              <a:t>第四層</a:t>
            </a:r>
          </a:p>
          <a:p>
            <a:pPr lvl="4" eaLnBrk="1" latinLnBrk="0" hangingPunct="1"/>
            <a:r>
              <a:rPr kumimoji="0" lang="zh-TW" altLang="en-US"/>
              <a:t>第五層</a:t>
            </a:r>
            <a:endParaRPr kumimoji="0" lang="en-US"/>
          </a:p>
        </p:txBody>
      </p:sp>
      <p:sp>
        <p:nvSpPr>
          <p:cNvPr id="10" name="日期版面配置區 9"/>
          <p:cNvSpPr>
            <a:spLocks noGrp="1"/>
          </p:cNvSpPr>
          <p:nvPr>
            <p:ph type="dt" sz="half" idx="2"/>
          </p:nvPr>
        </p:nvSpPr>
        <p:spPr>
          <a:xfrm>
            <a:off x="457200" y="4816548"/>
            <a:ext cx="2133600" cy="273844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6EFB7D30-6152-4307-A58E-046766A68531}" type="datetimeFigureOut">
              <a:rPr lang="zh-TW" altLang="en-US" smtClean="0"/>
              <a:t>2020/12/3</a:t>
            </a:fld>
            <a:endParaRPr lang="zh-TW" altLang="en-US"/>
          </a:p>
        </p:txBody>
      </p:sp>
      <p:sp>
        <p:nvSpPr>
          <p:cNvPr id="22" name="頁尾版面配置區 21"/>
          <p:cNvSpPr>
            <a:spLocks noGrp="1"/>
          </p:cNvSpPr>
          <p:nvPr>
            <p:ph type="ftr" sz="quarter" idx="3"/>
          </p:nvPr>
        </p:nvSpPr>
        <p:spPr>
          <a:xfrm>
            <a:off x="3124200" y="4816548"/>
            <a:ext cx="2895600" cy="273844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18" name="投影片編號版面配置區 17"/>
          <p:cNvSpPr>
            <a:spLocks noGrp="1"/>
          </p:cNvSpPr>
          <p:nvPr>
            <p:ph type="sldNum" sz="quarter" idx="4"/>
          </p:nvPr>
        </p:nvSpPr>
        <p:spPr>
          <a:xfrm>
            <a:off x="8153400" y="4816548"/>
            <a:ext cx="762000" cy="273844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797710"/>
          </a:xfrm>
        </p:spPr>
        <p:txBody>
          <a:bodyPr>
            <a:normAutofit fontScale="90000"/>
          </a:bodyPr>
          <a:lstStyle/>
          <a:p>
            <a:r>
              <a:rPr lang="zh-TW" altLang="en-US" sz="4000" b="0" i="0" dirty="0">
                <a:solidFill>
                  <a:srgbClr val="FF0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真正的明心見性 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悟見講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EFCDE479-C3AE-2243-BC22-1CDD81792C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24967" y="195486"/>
            <a:ext cx="8019442" cy="4736160"/>
          </a:xfrm>
        </p:spPr>
        <p:txBody>
          <a:bodyPr>
            <a:normAutofit/>
          </a:bodyPr>
          <a:lstStyle/>
          <a:p>
            <a:pPr marL="36576" indent="0" algn="l">
              <a:buNone/>
            </a:pPr>
            <a:r>
              <a:rPr lang="zh-TW" altLang="en-US" sz="4000" b="0" i="0" dirty="0">
                <a:solidFill>
                  <a:srgbClr val="FFFF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一、得道是明心見性</a:t>
            </a:r>
          </a:p>
          <a:p>
            <a:pPr algn="l"/>
            <a:endParaRPr lang="en-US" altLang="zh-TW" sz="4000" b="0" i="0" dirty="0">
              <a:effectLst/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l"/>
            <a:r>
              <a:rPr lang="zh-TW" altLang="en-US" sz="40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白水老人説</a:t>
            </a:r>
          </a:p>
          <a:p>
            <a:pPr algn="l"/>
            <a:endParaRPr lang="en-US" altLang="zh-TW" sz="4000" b="0" i="0" dirty="0">
              <a:effectLst/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l"/>
            <a:r>
              <a:rPr lang="zh-TW" altLang="en-US" sz="40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今天我們得道了，得到這一指點</a:t>
            </a:r>
            <a:r>
              <a:rPr lang="en-US" altLang="zh-TW" sz="4000" b="0" i="0" dirty="0">
                <a:solidFill>
                  <a:srgbClr val="FFC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4000" b="0" i="0" dirty="0">
                <a:solidFill>
                  <a:srgbClr val="FFC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明心</a:t>
            </a:r>
            <a:r>
              <a:rPr lang="en-US" altLang="zh-TW" sz="4000" b="0" i="0" dirty="0">
                <a:solidFill>
                  <a:srgbClr val="FFC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lang="zh-TW" altLang="en-US" sz="40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；按著天性去做，就叫</a:t>
            </a:r>
            <a:r>
              <a:rPr lang="en-US" altLang="zh-TW" sz="4000" b="0" i="0" dirty="0">
                <a:solidFill>
                  <a:srgbClr val="FFC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4000" b="0" i="0" dirty="0">
                <a:solidFill>
                  <a:srgbClr val="FFC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見性</a:t>
            </a:r>
            <a:r>
              <a:rPr lang="en-US" altLang="zh-TW" sz="4000" b="0" i="0" dirty="0">
                <a:solidFill>
                  <a:srgbClr val="FFC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lang="zh-TW" altLang="en-US" sz="40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</a:p>
          <a:p>
            <a:endParaRPr lang="en-US" altLang="zh-TW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7584862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797710"/>
          </a:xfrm>
        </p:spPr>
        <p:txBody>
          <a:bodyPr>
            <a:normAutofit fontScale="90000"/>
          </a:bodyPr>
          <a:lstStyle/>
          <a:p>
            <a:r>
              <a:rPr lang="zh-TW" altLang="en-US" sz="4000" b="0" i="0" dirty="0">
                <a:solidFill>
                  <a:srgbClr val="FF0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真正的明心見性 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悟見講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EFCDE479-C3AE-2243-BC22-1CDD81792C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24967" y="195486"/>
            <a:ext cx="8019442" cy="4736160"/>
          </a:xfrm>
        </p:spPr>
        <p:txBody>
          <a:bodyPr>
            <a:normAutofit/>
          </a:bodyPr>
          <a:lstStyle/>
          <a:p>
            <a:pPr marL="36576" indent="0" algn="l">
              <a:buNone/>
            </a:pPr>
            <a:r>
              <a:rPr lang="zh-TW" altLang="en-US" sz="3600" b="0" i="0" dirty="0">
                <a:solidFill>
                  <a:srgbClr val="FFFF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二、得這一點叫真道</a:t>
            </a:r>
          </a:p>
          <a:p>
            <a:pPr algn="l"/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白水老人説</a:t>
            </a:r>
          </a:p>
          <a:p>
            <a:pPr algn="l"/>
            <a:r>
              <a:rPr lang="zh-TW" altLang="en-US" sz="3600" b="0" i="0" dirty="0">
                <a:solidFill>
                  <a:srgbClr val="FFC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我們得這一點叫真道</a:t>
            </a:r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，為什麼叫真道？除靈性之外，全世界沒有一個是真的。</a:t>
            </a:r>
            <a:endParaRPr lang="en-US" altLang="zh-TW" sz="3600" b="0" i="0" dirty="0">
              <a:effectLst/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l"/>
            <a:r>
              <a:rPr lang="zh-TW" altLang="en-US" sz="3600" b="0" i="0" dirty="0">
                <a:solidFill>
                  <a:srgbClr val="FFC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你的肉體是假的</a:t>
            </a:r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，地球將來毀滅，哪有真的？</a:t>
            </a:r>
          </a:p>
          <a:p>
            <a:endParaRPr lang="en-US" altLang="zh-TW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5511357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797710"/>
          </a:xfrm>
        </p:spPr>
        <p:txBody>
          <a:bodyPr>
            <a:normAutofit fontScale="90000"/>
          </a:bodyPr>
          <a:lstStyle/>
          <a:p>
            <a:r>
              <a:rPr lang="zh-TW" altLang="en-US" sz="4000" b="0" i="0" dirty="0">
                <a:solidFill>
                  <a:srgbClr val="FF0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真正的明心見性 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悟見講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EFCDE479-C3AE-2243-BC22-1CDD81792C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24967" y="195486"/>
            <a:ext cx="8019442" cy="4736160"/>
          </a:xfrm>
        </p:spPr>
        <p:txBody>
          <a:bodyPr>
            <a:normAutofit/>
          </a:bodyPr>
          <a:lstStyle/>
          <a:p>
            <a:pPr marL="36576" indent="0" algn="l">
              <a:buNone/>
            </a:pPr>
            <a:r>
              <a:rPr lang="zh-TW" altLang="en-US" sz="3600" b="0" i="0" dirty="0">
                <a:solidFill>
                  <a:srgbClr val="FFFF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三、這一點無價之寶</a:t>
            </a:r>
          </a:p>
          <a:p>
            <a:pPr algn="l"/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白水老人説</a:t>
            </a:r>
          </a:p>
          <a:p>
            <a:pPr algn="l"/>
            <a:r>
              <a:rPr lang="zh-TW" altLang="en-US" sz="3600" b="0" i="0" dirty="0">
                <a:solidFill>
                  <a:srgbClr val="FFC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這根本得要知道。</a:t>
            </a:r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我們得道，得這一指點稱</a:t>
            </a:r>
            <a:r>
              <a:rPr lang="en-US" altLang="zh-TW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無價之寶</a:t>
            </a:r>
            <a:r>
              <a:rPr lang="en-US" altLang="zh-TW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endParaRPr lang="en-US" altLang="zh-TW" sz="3600" b="0" i="0" dirty="0">
              <a:effectLst/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l"/>
            <a:r>
              <a:rPr lang="zh-TW" altLang="en-US" sz="3600" b="0" i="0" dirty="0">
                <a:solidFill>
                  <a:srgbClr val="FFC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為什麼稱</a:t>
            </a:r>
            <a:r>
              <a:rPr lang="en-US" altLang="zh-TW" sz="3600" b="0" i="0" dirty="0">
                <a:solidFill>
                  <a:srgbClr val="FFC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3600" b="0" i="0" dirty="0">
                <a:solidFill>
                  <a:srgbClr val="FFC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無價之寶</a:t>
            </a:r>
            <a:r>
              <a:rPr lang="en-US" altLang="zh-TW" sz="3600" b="0" i="0" dirty="0">
                <a:solidFill>
                  <a:srgbClr val="FFC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lang="zh-TW" altLang="en-US" sz="3600" b="0" i="0" dirty="0">
                <a:solidFill>
                  <a:srgbClr val="FFC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？</a:t>
            </a:r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因為我們得這一指點；找到自己的命了，知道奉天命來的，將來要回天交命去。</a:t>
            </a:r>
          </a:p>
          <a:p>
            <a:endParaRPr lang="en-US" altLang="zh-TW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824619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797710"/>
          </a:xfrm>
        </p:spPr>
        <p:txBody>
          <a:bodyPr>
            <a:normAutofit fontScale="90000"/>
          </a:bodyPr>
          <a:lstStyle/>
          <a:p>
            <a:r>
              <a:rPr lang="zh-TW" altLang="en-US" sz="4000" b="0" i="0" dirty="0">
                <a:solidFill>
                  <a:srgbClr val="FF0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真正的明心見性 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悟見講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EFCDE479-C3AE-2243-BC22-1CDD81792C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24967" y="195486"/>
            <a:ext cx="8019442" cy="4736160"/>
          </a:xfrm>
        </p:spPr>
        <p:txBody>
          <a:bodyPr>
            <a:normAutofit/>
          </a:bodyPr>
          <a:lstStyle/>
          <a:p>
            <a:pPr marL="36576" indent="0" algn="l">
              <a:buNone/>
            </a:pPr>
            <a:r>
              <a:rPr lang="zh-TW" altLang="en-US" sz="3600" b="0" i="0" dirty="0">
                <a:solidFill>
                  <a:srgbClr val="FFFF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四、佛性是人的主宰</a:t>
            </a:r>
          </a:p>
          <a:p>
            <a:pPr algn="l"/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白水老人説</a:t>
            </a:r>
          </a:p>
          <a:p>
            <a:pPr algn="l"/>
            <a:r>
              <a:rPr lang="zh-TW" altLang="en-US" sz="3600" b="0" i="0" dirty="0">
                <a:solidFill>
                  <a:srgbClr val="FFC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我們得這一指點也叫</a:t>
            </a:r>
            <a:r>
              <a:rPr lang="en-US" altLang="zh-TW" sz="3600" b="0" i="0" dirty="0">
                <a:solidFill>
                  <a:srgbClr val="FFC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3600" b="0" i="0" dirty="0">
                <a:solidFill>
                  <a:srgbClr val="FFC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道</a:t>
            </a:r>
            <a:r>
              <a:rPr lang="en-US" altLang="zh-TW" sz="3600" b="0" i="0" dirty="0">
                <a:solidFill>
                  <a:srgbClr val="FFC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，道就是</a:t>
            </a:r>
            <a:r>
              <a:rPr lang="en-US" altLang="zh-TW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萬靈真宰</a:t>
            </a:r>
            <a:r>
              <a:rPr lang="en-US" altLang="zh-TW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，我們自己有個主宰。</a:t>
            </a:r>
            <a:endParaRPr lang="en-US" altLang="zh-TW" sz="3600" b="0" i="0" dirty="0">
              <a:effectLst/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l"/>
            <a:r>
              <a:rPr lang="zh-TW" altLang="en-US" sz="3600" b="0" i="0" dirty="0">
                <a:solidFill>
                  <a:srgbClr val="FFC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開天≫闢地≫生人≫生萬物</a:t>
            </a:r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，一定有個主宰、有一個根本。</a:t>
            </a:r>
          </a:p>
          <a:p>
            <a:endParaRPr lang="en-US" altLang="zh-TW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2240610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797710"/>
          </a:xfrm>
        </p:spPr>
        <p:txBody>
          <a:bodyPr>
            <a:normAutofit fontScale="90000"/>
          </a:bodyPr>
          <a:lstStyle/>
          <a:p>
            <a:r>
              <a:rPr lang="zh-TW" altLang="en-US" sz="4000" b="0" i="0" dirty="0">
                <a:solidFill>
                  <a:srgbClr val="FF0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真正的明心見性 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悟見講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EFCDE479-C3AE-2243-BC22-1CDD81792C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24967" y="195486"/>
            <a:ext cx="8019442" cy="4736160"/>
          </a:xfrm>
        </p:spPr>
        <p:txBody>
          <a:bodyPr>
            <a:normAutofit/>
          </a:bodyPr>
          <a:lstStyle/>
          <a:p>
            <a:pPr marL="36576" indent="0" algn="l">
              <a:buNone/>
            </a:pPr>
            <a:r>
              <a:rPr lang="zh-TW" altLang="en-US" sz="3600" b="0" i="0" dirty="0">
                <a:solidFill>
                  <a:srgbClr val="FFFF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五、道是本來的天性</a:t>
            </a:r>
          </a:p>
          <a:p>
            <a:pPr algn="l"/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白水老人説</a:t>
            </a:r>
          </a:p>
          <a:p>
            <a:pPr algn="l"/>
            <a:r>
              <a:rPr lang="zh-TW" altLang="en-US" sz="3600" b="0" i="0" dirty="0">
                <a:solidFill>
                  <a:srgbClr val="FFC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現在明師降世；指點我們本來自性真人</a:t>
            </a:r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，我們得這一指點，才知道我們人的心在什麼地方、才知道我們有一個真神。</a:t>
            </a:r>
            <a:endParaRPr lang="en-US" altLang="zh-TW" sz="3600" b="0" i="0" dirty="0">
              <a:effectLst/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l"/>
            <a:r>
              <a:rPr lang="zh-TW" altLang="en-US" sz="3600" b="0" i="0" dirty="0">
                <a:solidFill>
                  <a:srgbClr val="FFC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道是我們本來的天性，是佛性。</a:t>
            </a:r>
          </a:p>
          <a:p>
            <a:endParaRPr lang="en-US" altLang="zh-TW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6274299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797710"/>
          </a:xfrm>
        </p:spPr>
        <p:txBody>
          <a:bodyPr>
            <a:normAutofit fontScale="90000"/>
          </a:bodyPr>
          <a:lstStyle/>
          <a:p>
            <a:r>
              <a:rPr lang="zh-TW" altLang="en-US" sz="4000" b="0" i="0" dirty="0">
                <a:solidFill>
                  <a:srgbClr val="FF0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真正的明心見性 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悟見講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EFCDE479-C3AE-2243-BC22-1CDD81792C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24967" y="195486"/>
            <a:ext cx="8019442" cy="4736160"/>
          </a:xfrm>
        </p:spPr>
        <p:txBody>
          <a:bodyPr>
            <a:normAutofit/>
          </a:bodyPr>
          <a:lstStyle/>
          <a:p>
            <a:pPr marL="36576" indent="0" algn="l">
              <a:buNone/>
            </a:pPr>
            <a:r>
              <a:rPr lang="zh-TW" altLang="en-US" sz="3600" b="0" i="0" dirty="0">
                <a:solidFill>
                  <a:srgbClr val="FFFF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六、摸得著根成佛祖</a:t>
            </a:r>
          </a:p>
          <a:p>
            <a:pPr algn="l"/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白水老人説</a:t>
            </a:r>
          </a:p>
          <a:p>
            <a:pPr algn="l"/>
            <a:endParaRPr lang="en-US" altLang="zh-TW" sz="3600" b="0" i="0" dirty="0">
              <a:effectLst/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l"/>
            <a:r>
              <a:rPr lang="zh-TW" altLang="en-US" sz="3600" b="0" i="0" dirty="0">
                <a:solidFill>
                  <a:srgbClr val="FFC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師母常說</a:t>
            </a:r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</a:p>
          <a:p>
            <a:pPr algn="l"/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摸得著根的成佛祖</a:t>
            </a:r>
          </a:p>
          <a:p>
            <a:pPr algn="l"/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摸不著根的瞎修行</a:t>
            </a:r>
          </a:p>
          <a:p>
            <a:endParaRPr lang="en-US" altLang="zh-TW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932936465"/>
      </p:ext>
    </p:extLst>
  </p:cSld>
  <p:clrMapOvr>
    <a:masterClrMapping/>
  </p:clrMapOvr>
</p:sld>
</file>

<file path=ppt/theme/theme1.xml><?xml version="1.0" encoding="utf-8"?>
<a:theme xmlns:a="http://schemas.openxmlformats.org/drawingml/2006/main" name="科技">
  <a:themeElements>
    <a:clrScheme name="科技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科技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科技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2895</TotalTime>
  <Words>335</Words>
  <Application>Microsoft Office PowerPoint</Application>
  <PresentationFormat>如螢幕大小 (16:9)</PresentationFormat>
  <Paragraphs>33</Paragraphs>
  <Slides>6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6</vt:i4>
      </vt:variant>
    </vt:vector>
  </HeadingPairs>
  <TitlesOfParts>
    <vt:vector size="12" baseType="lpstr">
      <vt:lpstr>標楷體</vt:lpstr>
      <vt:lpstr>Arial</vt:lpstr>
      <vt:lpstr>Calibri</vt:lpstr>
      <vt:lpstr>Franklin Gothic Book</vt:lpstr>
      <vt:lpstr>Wingdings 2</vt:lpstr>
      <vt:lpstr>科技</vt:lpstr>
      <vt:lpstr>真正的明心見性 悟見講</vt:lpstr>
      <vt:lpstr>真正的明心見性 悟見講</vt:lpstr>
      <vt:lpstr>真正的明心見性 悟見講</vt:lpstr>
      <vt:lpstr>真正的明心見性 悟見講</vt:lpstr>
      <vt:lpstr>真正的明心見性 悟見講</vt:lpstr>
      <vt:lpstr>真正的明心見性 悟見講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v345</dc:creator>
  <cp:lastModifiedBy>老兄 悟見</cp:lastModifiedBy>
  <cp:revision>661</cp:revision>
  <dcterms:created xsi:type="dcterms:W3CDTF">2014-02-15T05:50:45Z</dcterms:created>
  <dcterms:modified xsi:type="dcterms:W3CDTF">2020-12-03T02:41:10Z</dcterms:modified>
  <cp:contentStatus/>
</cp:coreProperties>
</file>