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379" r:id="rId2"/>
    <p:sldId id="380" r:id="rId3"/>
    <p:sldId id="388" r:id="rId4"/>
    <p:sldId id="387" r:id="rId5"/>
    <p:sldId id="386" r:id="rId6"/>
    <p:sldId id="385" r:id="rId7"/>
    <p:sldId id="384" r:id="rId8"/>
    <p:sldId id="383" r:id="rId9"/>
    <p:sldId id="382" r:id="rId10"/>
    <p:sldId id="381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2649" autoAdjust="0"/>
  </p:normalViewPr>
  <p:slideViewPr>
    <p:cSldViewPr>
      <p:cViewPr varScale="1">
        <p:scale>
          <a:sx n="89" d="100"/>
          <a:sy n="89" d="100"/>
        </p:scale>
        <p:origin x="636" y="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2020/9/20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2020/9/20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活着时就要当佛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一、学仙佛渡化众生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修道要学的是清静的智慧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，而不是技巧性的知识；要精打细算的是性命解脱与否，而不是金钱。 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我们要向圣人看齐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，不要跟凡夫比高低，学学圣佛的脚步及德行，学学仙佛渡化众生的慈悲与精神。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7007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活着时就要当佛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十、用清静心来修办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如果不是以清静的心来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办事，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就算做了很多事情，表面上看起来，好像功德很大，但是最后还是回归于</a:t>
            </a:r>
            <a:r>
              <a:rPr lang="en-US" altLang="zh-CN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有限的福报</a:t>
            </a:r>
            <a:r>
              <a:rPr lang="en-US" altLang="zh-CN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』『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照样是三界轮回</a:t>
            </a:r>
            <a:r>
              <a:rPr lang="en-US" altLang="zh-CN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反过来讲，你是用清静的心来替天办事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，虽然你只负责打毛巾、端茶水，只是打扫佛堂、做个无畏施来煮个饭，但是你只要用清静的心，就能够契 入大道，真正达到超生了死的境界。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3972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活着时就要当佛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二、提升心境过逆境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圣贤菩萨遇到困境，依然可以自自在在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丶如如意意，凡夫俗子则不然，尽是哀声叹气、怨天尤人。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徒儿啊！ 你们都是修道、学佛的人，心境要比以前提升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，最基本的，在顺境之中，若能体会真理、守住真心，当你再临逆境时，大概也比较能自在了。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3987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活着时就要当佛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三、会做人即会做神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做人要懂得</a:t>
            </a:r>
            <a:r>
              <a:rPr lang="en-US" altLang="zh-CN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如何做人</a:t>
            </a:r>
            <a:r>
              <a:rPr lang="en-US" altLang="zh-CN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的道理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，菩萨愿要有菩萨行，仙佛愿要有仙佛行，会做人就知道如何做神，神人是一贯的。 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修道人要像牧羊人引领羔羊，到处代天宣化、抚慰众生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，救度众生离苦得乐。 所以徒儿要记清自己的使命，立起标竿。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8619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活着时就要当佛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四、活着时候就是佛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称我济公，称我活佛。 此乃因我救人的事而称我的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，所谓活佛就是</a:t>
            </a:r>
            <a:r>
              <a:rPr lang="en-US" altLang="zh-CN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活着时候就是佛</a:t>
            </a:r>
            <a:r>
              <a:rPr lang="en-US" altLang="zh-CN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，而济公就是为公，这不是我自己所称，不是上天所称，是众人所称。 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他人修口不修心，我们修心和修口。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9432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活着时就要当佛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五、大家是上天栋梁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多少的大根器，迷于红尘里，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正待你们援手拯救相提携，别把自己当世俗人看，你虽与世人无二，但你一人亦能顶百人志，一人亦能当万人用啊 ！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为师看你们一个个如此清淡度日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，为道废寝忘食，唉！ 每思及此，不觉泪儿夺眶而出。 众生们岂知，多少人为他们费心思？ 神人共忙为的是那般？ 为的是何事？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989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活着时就要当佛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六、劫中救难活神仙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徒儿们！ 向前走吧！ 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只要你付出去，付出你的情、付出你的爱，管他领情不领情，只要机缘成熟了，必会有结果，必会有达到耕耘者的收获，本来修道皆是如此。 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坚强吧！ 乘风破浪、披荆斩棘、劫中救难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，在暴风雨中站得住，才能锻炼得起骨气。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0751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活着时就要当佛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七、认理实修合乎道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末后了，上天默默在考验你，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考得你不知道自己原来正在受考，考得你不知道应该怎么办才好，现在最末后了，劝你们快快</a:t>
            </a:r>
            <a:r>
              <a:rPr lang="en-US" altLang="zh-CN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认理实修</a:t>
            </a:r>
            <a:r>
              <a:rPr lang="en-US" altLang="zh-CN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不明理，做出来的事一定不合乎道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，要怎样尊敬前贤，怎样提拔后进呢，如果不明理，就算你做到以上二点～尊敬前贤、提携后进，也一定是做得不合乎道。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4720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活着时就要当佛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八、私心私念要去除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在上位的人，一味的私心、私念，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人心私欲一大堆，却要求后面的人来尊敬你，这时的你，就容易迷失掉，很容易颠倒错乱，有优越感，就会自以为了不起，这样会失去慈悲心、平等心，</a:t>
            </a:r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到时候你不会认理，只认人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，你心里头只想着，</a:t>
            </a:r>
            <a:r>
              <a:rPr lang="en-US" altLang="zh-CN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哪一个比较听话哪一个比较贴心</a:t>
            </a:r>
            <a:r>
              <a:rPr lang="en-US" altLang="zh-CN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这时，你的心就偏掉了。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4384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活着时就要当佛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九、修道不修人情道</a:t>
            </a:r>
          </a:p>
          <a:p>
            <a:pPr algn="l"/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如果在下位的是一个不明理的人，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你怎么样来尊敬前面的人，如果你也是用私心、人意来尊敬前面的人，就很容易落于奉承、讨好、造作，你这样做，就容易 失去感恩、尊敬的心。 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整个道场都是在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办</a:t>
            </a:r>
            <a:r>
              <a:rPr lang="en-US" altLang="zh-CN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人情道</a:t>
            </a:r>
            <a:r>
              <a:rPr lang="en-US" altLang="zh-CN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可想而知，在末后时期，你们怎么有办法去面对考验。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568299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3408</TotalTime>
  <Words>1182</Words>
  <Application>Microsoft Office PowerPoint</Application>
  <PresentationFormat>如螢幕大小 (16:9)</PresentationFormat>
  <Paragraphs>49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標楷體</vt:lpstr>
      <vt:lpstr>Arial</vt:lpstr>
      <vt:lpstr>Calibri</vt:lpstr>
      <vt:lpstr>Franklin Gothic Book</vt:lpstr>
      <vt:lpstr>Wingdings 2</vt:lpstr>
      <vt:lpstr>科技</vt:lpstr>
      <vt:lpstr>活着时就要当佛 悟见讲 </vt:lpstr>
      <vt:lpstr>活着时就要当佛 悟见讲 </vt:lpstr>
      <vt:lpstr>活着时就要当佛 悟见讲 </vt:lpstr>
      <vt:lpstr>活着时就要当佛 悟见讲 </vt:lpstr>
      <vt:lpstr>活着时就要当佛 悟见讲 </vt:lpstr>
      <vt:lpstr>活着时就要当佛 悟见讲 </vt:lpstr>
      <vt:lpstr>活着时就要当佛 悟见讲 </vt:lpstr>
      <vt:lpstr>活着时就要当佛 悟见讲 </vt:lpstr>
      <vt:lpstr>活着时就要当佛 悟见讲 </vt:lpstr>
      <vt:lpstr>活着时就要当佛 悟见讲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755</cp:revision>
  <dcterms:created xsi:type="dcterms:W3CDTF">2014-02-15T05:50:45Z</dcterms:created>
  <dcterms:modified xsi:type="dcterms:W3CDTF">2020-09-20T06:44:10Z</dcterms:modified>
  <cp:contentStatus/>
</cp:coreProperties>
</file>