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394" r:id="rId2"/>
    <p:sldId id="393" r:id="rId3"/>
    <p:sldId id="391" r:id="rId4"/>
    <p:sldId id="388" r:id="rId5"/>
    <p:sldId id="385" r:id="rId6"/>
    <p:sldId id="383" r:id="rId7"/>
    <p:sldId id="382" r:id="rId8"/>
    <p:sldId id="381" r:id="rId9"/>
    <p:sldId id="398" r:id="rId1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82" autoAdjust="0"/>
    <p:restoredTop sz="92649" autoAdjust="0"/>
  </p:normalViewPr>
  <p:slideViewPr>
    <p:cSldViewPr>
      <p:cViewPr varScale="1">
        <p:scale>
          <a:sx n="89" d="100"/>
          <a:sy n="89" d="100"/>
        </p:scale>
        <p:origin x="636" y="2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2020/9/24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2020/9/24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2020/9/24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2020/9/24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2020/9/24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2020/9/24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2020/9/24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2020/9/24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2020/9/24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2020/9/24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2020/9/24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2020/9/24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2020/9/24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本性超脱是心法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CN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、守住俱足的本心</a:t>
            </a:r>
            <a:endParaRPr lang="en-US" altLang="zh-CN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南海古佛观音菩萨说</a:t>
            </a:r>
            <a:endParaRPr lang="en-US" altLang="zh-CN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佛为了众生，应了众生的心来说法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，众生也要以同样的心，来回应仙佛的慈悲。</a:t>
            </a:r>
            <a:endParaRPr lang="en-US" altLang="zh-CN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你们要不要守住那本自俱足的本心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，去度化更多众生，无论如何，你们也是理天的一尊佛，灵性是不灭的。 要存佛心，说佛话。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87660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本性超脱是心法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CN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、用心做佛复本性</a:t>
            </a:r>
            <a:endParaRPr lang="en-US" altLang="zh-CN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南海古佛观音菩萨说</a:t>
            </a:r>
            <a:endParaRPr lang="en-US" altLang="zh-CN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接下来我们要如何降伏这颗心呢？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要如何降伏呢？ 要守玄。 万般带不去，唯有业随身。 要用心去做好。</a:t>
            </a:r>
            <a:endParaRPr lang="en-US" altLang="zh-CN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人人是不是都是一尊观音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，你们俱足佛性，你们的佛性，也没有丝毫的偏差，不 增不减，要发扬光大。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14318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本性超脱是心法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CN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、不离本性勿攀缘</a:t>
            </a:r>
            <a:endParaRPr lang="en-US" altLang="zh-CN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南海古佛观音菩萨说</a:t>
            </a:r>
            <a:endParaRPr lang="en-US" altLang="zh-CN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自性本自俱足一切，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难道，你们有不足吗？ 如果你的心向外攀缘，就会感到不足，就是放失了本心。 </a:t>
            </a:r>
            <a:endParaRPr lang="en-US" altLang="zh-CN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要找回本心，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也就是你们本性的所在，不可须臾离的是本心，可离的，就不是了。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01717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本性超脱是心法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62500" lnSpcReduction="20000"/>
          </a:bodyPr>
          <a:lstStyle/>
          <a:p>
            <a:pPr marL="36576" indent="0">
              <a:buNone/>
            </a:pPr>
            <a:r>
              <a:rPr lang="zh-TW" altLang="en-US" sz="50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CN" altLang="en-US" sz="50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、守住佛心与愿力</a:t>
            </a:r>
            <a:endParaRPr lang="en-US" altLang="zh-CN" sz="50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50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南海古佛观音菩萨说</a:t>
            </a:r>
            <a:endParaRPr lang="en-US" altLang="zh-CN" sz="50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50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古佛希望你们守住佛心愿力。</a:t>
            </a:r>
            <a:r>
              <a:rPr lang="zh-CN" altLang="en-US" sz="50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无愿不成佛。 愿是原心。 愿是未下凡来在天上就立下来的愿力。 遇到挫折不可有丝毫抱怨， 你们内心会波澜万丈，内心要波静如水，才可照见本心。</a:t>
            </a:r>
            <a:endParaRPr lang="en-US" altLang="zh-CN" sz="50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50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因为波澜，所以智慧会被遮障，</a:t>
            </a:r>
            <a:r>
              <a:rPr lang="zh-CN" altLang="en-US" sz="50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不能清明，就无法照见我们的愿力。 愿力在哪里，自己可以找吗？ 如果自己都不能找，佛菩萨也无法帮你，因你们都是天上立愿下来的。</a:t>
            </a:r>
            <a:br>
              <a:rPr lang="zh-CN" altLang="en-US" sz="5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13809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本性超脱是心法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77500" lnSpcReduction="20000"/>
          </a:bodyPr>
          <a:lstStyle/>
          <a:p>
            <a:pPr marL="36576" indent="0">
              <a:buNone/>
            </a:pPr>
            <a:r>
              <a:rPr lang="zh-TW" altLang="en-US" sz="42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CN" altLang="en-US" sz="42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、要自觉忏悔反省</a:t>
            </a:r>
            <a:endParaRPr lang="en-US" altLang="zh-CN" sz="42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4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南海古佛观音菩萨说</a:t>
            </a:r>
            <a:endParaRPr lang="en-US" altLang="zh-CN" sz="42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4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道是恢复自然的功夫</a:t>
            </a:r>
            <a:r>
              <a:rPr lang="zh-CN" altLang="en-US" sz="4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，要把累劫的习染去除，你们愿意改变吗？ 江山易改，本 性难移。 要如何去改</a:t>
            </a:r>
            <a:r>
              <a:rPr lang="en-US" altLang="zh-CN" sz="4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? </a:t>
            </a:r>
            <a:r>
              <a:rPr lang="zh-CN" altLang="en-US" sz="4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就是要自觉、要忏悔、反省，不可有丝毫的懈怠。</a:t>
            </a:r>
            <a:endParaRPr lang="en-US" altLang="zh-CN" sz="42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4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你一心面对仙佛，无杂念、无杂染，仙佛也能感应。 </a:t>
            </a:r>
            <a:r>
              <a:rPr lang="zh-CN" altLang="en-US" sz="4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如果你们求功名、求富贵的心念，就不纯然。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70361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本性超脱是心法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CN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、不要忘本心本性</a:t>
            </a:r>
            <a:endParaRPr lang="en-US" altLang="zh-CN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南海古佛观音菩萨说</a:t>
            </a:r>
            <a:endParaRPr lang="en-US" altLang="zh-CN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不要忘记自己的本心本性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，恢复灵性清静的功夫叫做「修」 希望你们做好，仙佛就会替你们加持，是不是要以诚来感应</a:t>
            </a:r>
            <a:r>
              <a:rPr lang="en-US" altLang="zh-CN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大家是否都放下了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，是否仍有放不下的时候，一切也都有它的因果。 能不明白吗？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03211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本性超脱是心法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38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zh-CN" altLang="en-US" sz="38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、我们都是一尊佛</a:t>
            </a:r>
            <a:endParaRPr lang="en-US" altLang="zh-CN" sz="38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8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南海古佛观音菩萨说</a:t>
            </a:r>
            <a:endParaRPr lang="en-US" altLang="zh-CN" sz="38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8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你们要真正知道自己就是一尊佛</a:t>
            </a:r>
            <a:r>
              <a:rPr lang="zh-CN" altLang="en-US" sz="38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，不要再去追求佛。 善因结善果，恶因结恶果。 不要让古佛为你们担心，你们也是天之娇子，你们真心发出，古佛也感受到了。</a:t>
            </a:r>
            <a:endParaRPr lang="en-US" altLang="zh-CN" sz="38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8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你们在古佛的言语中</a:t>
            </a:r>
            <a:r>
              <a:rPr lang="zh-CN" altLang="en-US" sz="38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，耐住性子来听，古佛所说的一切，也是应着这样的因缘来说， 将来在进德修业上，不要忘了问自家主人，是否有偏颇。</a:t>
            </a:r>
            <a:br>
              <a:rPr lang="zh-CN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57606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本性超脱是心法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zh-CN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、要学会照见自己</a:t>
            </a:r>
            <a:endParaRPr lang="en-US" altLang="zh-CN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南海古佛观音菩萨说</a:t>
            </a:r>
            <a:endParaRPr lang="en-US" altLang="zh-CN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一定有这样的因，才会让你们的心起伏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，要学会照见自己，学会观照自己的起心动念， 善念可以继续，恶念就要从心中去铲除。 </a:t>
            </a:r>
            <a:endParaRPr lang="en-US" altLang="zh-CN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这当中，一定要透过觉照的功夫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，要发忏悔心， 照见累劫罪过错的因，照见我们不能觉照的果。 好好的自觉好吗？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59541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本性超脱是心法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zh-CN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、要好好修好好办</a:t>
            </a:r>
            <a:endParaRPr lang="en-US" altLang="zh-CN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南海古佛观音菩萨说</a:t>
            </a:r>
            <a:endParaRPr lang="en-US" altLang="zh-CN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要好好修好好办，大家都是天上来的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，如果没有天心，如何与佛同心呢？ 希望大家都可以开开心心来办道。</a:t>
            </a:r>
            <a:endParaRPr lang="en-US" altLang="zh-CN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看大家都还有一点率真。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 「率真之意」，即不去计较，不去分别，叫「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率真」。 如果率着固执率着个性，就不叫「率真」。 好好去思量，相信天心一片，即可感动上天。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0690541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3373</TotalTime>
  <Words>1074</Words>
  <Application>Microsoft Office PowerPoint</Application>
  <PresentationFormat>如螢幕大小 (16:9)</PresentationFormat>
  <Paragraphs>46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5" baseType="lpstr">
      <vt:lpstr>標楷體</vt:lpstr>
      <vt:lpstr>Arial</vt:lpstr>
      <vt:lpstr>Calibri</vt:lpstr>
      <vt:lpstr>Franklin Gothic Book</vt:lpstr>
      <vt:lpstr>Wingdings 2</vt:lpstr>
      <vt:lpstr>科技</vt:lpstr>
      <vt:lpstr>本性超脱是心法 悟见讲 </vt:lpstr>
      <vt:lpstr>本性超脱是心法 悟见讲 </vt:lpstr>
      <vt:lpstr>本性超脱是心法 悟见讲 </vt:lpstr>
      <vt:lpstr>本性超脱是心法 悟见讲 </vt:lpstr>
      <vt:lpstr>本性超脱是心法 悟见讲 </vt:lpstr>
      <vt:lpstr>本性超脱是心法 悟见讲 </vt:lpstr>
      <vt:lpstr>本性超脱是心法 悟见讲 </vt:lpstr>
      <vt:lpstr>本性超脱是心法 悟见讲 </vt:lpstr>
      <vt:lpstr>本性超脱是心法 悟见讲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742</cp:revision>
  <dcterms:created xsi:type="dcterms:W3CDTF">2014-02-15T05:50:45Z</dcterms:created>
  <dcterms:modified xsi:type="dcterms:W3CDTF">2020-09-24T02:07:45Z</dcterms:modified>
  <cp:contentStatus/>
</cp:coreProperties>
</file>