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7" r:id="rId4"/>
    <p:sldId id="306" r:id="rId5"/>
    <p:sldId id="305" r:id="rId6"/>
    <p:sldId id="304" r:id="rId7"/>
    <p:sldId id="303" r:id="rId8"/>
    <p:sldId id="302" r:id="rId9"/>
    <p:sldId id="301" r:id="rId10"/>
    <p:sldId id="300" r:id="rId11"/>
    <p:sldId id="298" r:id="rId12"/>
    <p:sldId id="299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2017/3/9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2017/3/9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道在自心要体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、道在自心要自悟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道在自己身上，要自己悟、自己修、自己去得。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仙佛及別人說的話，都是他們的經驗，也是他們的智慧，所以佛要自己找。你們找那麼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多年，都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找到哪裡去了？愈找愈遠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道在自心要体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十、生死自己了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總之一句話，生死自己了！想想自己的心有沒有了掉，就知道自己能不能超生了死；想想自己有沒有率其性而皆中節，就知道自己能否回理天。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所以要攝心，捏拿的準。捏拿不準，生死苦海無邊，就永輪迴不止。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15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道在自心要体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十一、莫在文字上打轉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講道的人要悟道，若不能悟，講的都是文章道、文字道。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大家受一指點，勿白點了。大家雖會說道理，但仍還落在文字道上，都說有用心下功夫，但都在文字上打轉，雖然有進步，但還在心上打轉，所以仍不能見性。若不能明心，如何能見性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7533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道在自心要体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十二、用心用在我的心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能明其心，然也，能明他人之心。能明己心，眾生之心皆明。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但用心訪心，難免落在心上，所以分別妄想，一切仍在妄上面，仍是妄想。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所以只要用心，但用心用在我的心，和佛的心，要如何才能一樣，調出那顆心一致就是了。調到什麼時候，自己去想。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510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道在自心要体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二、行邪道難見如來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佛說：「若以色見我，以音聲求我，是人行邪道，不能見如來。」 你們那一點要守得住，守得很牢固。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你們不是說有性、心、身，那你們每天大部分的時間用在哪裡？（心）喔，你們都很用心，真用心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9899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道在自心要体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三、多心就迷昧了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那你們用幾分之幾在心上？（全部）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可憐哀哉！那為何用那麼多在心上？（眾生用心計較）難怪上天要降道！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你們的生命有限，哪還有時間去用心計較，自己生死事大，誰也替代不了，如果你們把大部分的時間用裡面一點，裡面在哪裡？（自性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014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道在自心要体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四、如何收束身心？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如何用？（收束）如何束？（讓它精、定）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如何精？如何定？（自己去悟）如果悟錯了那更慘！那你們怎麼悟？（不得要領）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所以「不得其門而入，不見宗廟之美」哈！我老人家滿口是文章，但學問、文章都是騙人的，騙人歡喜而已。不過若能把歡喜心騙出來，那也不錯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2434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道在自心要体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五、常觀照此心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「理天」的事，有多好你們不知道，因為你們沒有親自去見過。你們老師把你們打開那一點，可惜沒人去悟。如何悟呢？常觀照此心，有智慧才有用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4252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道在自心要体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六、磨到極點見本心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你們夙世業力，把你們磨的透透，痛痛苦苦，磨到最極點的時候，煩惱才會變菩提。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同樣地，磨到極點時，在此刻卻落在心上，則菩提見不到，那就白磨了。各人滋味各人知。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1981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道在自心要体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七、回到本心見光明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大海中的魚，雖然海面上起海浪，又有日曬，它仍在水中自在生活。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若我們沒討海，也不知魚在裡面自由生活。悟這一點了嗎？平靜的那一點你們沒常住，所以你看不到自己的光明。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起心動念在那裡，分別也在那裡，煩惱痛苦也在那裡，以後回去也是回那裡而已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768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道在自心要体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八、有佛接引也要修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雖說以後有佛接引，只是接引到一個地方。好像進大學註了冊，但讀也要靠你自己的實力。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師資是優良的，你的環境也是最好的，但若不用心也是白費。所以要常守那一點，不過不是那個中哦！守久了會變鬥雞眼，自己去悟吧！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943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道在自心要体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九、此時要用功夫修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仙翁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我，只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能告訴你們，當知未來佛未下生之前，要先為自己舖一條路，平坦的路。佛要說法時才不會錯過機緣。此時若不用功夫，到時候真的是當面錯過良機，後悔也來不及了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5635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315</TotalTime>
  <Words>1104</Words>
  <Application>Microsoft Office PowerPoint</Application>
  <PresentationFormat>如螢幕大小 (16:9)</PresentationFormat>
  <Paragraphs>64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Franklin Gothic Book</vt:lpstr>
      <vt:lpstr>微軟正黑體</vt:lpstr>
      <vt:lpstr>標楷體</vt:lpstr>
      <vt:lpstr>Arial</vt:lpstr>
      <vt:lpstr>Wingdings 2</vt:lpstr>
      <vt:lpstr>科技</vt:lpstr>
      <vt:lpstr>道在自心要体悟 悟見講</vt:lpstr>
      <vt:lpstr>道在自心要体悟 悟見講</vt:lpstr>
      <vt:lpstr>道在自心要体悟 悟見講</vt:lpstr>
      <vt:lpstr>道在自心要体悟 悟見講</vt:lpstr>
      <vt:lpstr>道在自心要体悟 悟見講</vt:lpstr>
      <vt:lpstr>道在自心要体悟 悟見講</vt:lpstr>
      <vt:lpstr>道在自心要体悟 悟見講</vt:lpstr>
      <vt:lpstr>道在自心要体悟 悟見講</vt:lpstr>
      <vt:lpstr>道在自心要体悟 悟見講</vt:lpstr>
      <vt:lpstr>道在自心要体悟 悟見講</vt:lpstr>
      <vt:lpstr>道在自心要体悟 悟見講</vt:lpstr>
      <vt:lpstr>道在自心要体悟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113</cp:revision>
  <dcterms:created xsi:type="dcterms:W3CDTF">2014-02-15T05:50:45Z</dcterms:created>
  <dcterms:modified xsi:type="dcterms:W3CDTF">2017-03-09T08:50:10Z</dcterms:modified>
</cp:coreProperties>
</file>