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300" r:id="rId2"/>
    <p:sldId id="301" r:id="rId3"/>
    <p:sldId id="302" r:id="rId4"/>
    <p:sldId id="303" r:id="rId5"/>
    <p:sldId id="304" r:id="rId6"/>
    <p:sldId id="307" r:id="rId7"/>
    <p:sldId id="306" r:id="rId8"/>
    <p:sldId id="310" r:id="rId9"/>
    <p:sldId id="309" r:id="rId10"/>
    <p:sldId id="308" r:id="rId11"/>
    <p:sldId id="312" r:id="rId12"/>
    <p:sldId id="311" r:id="rId13"/>
    <p:sldId id="305" r:id="rId1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悟見老兄" initials="悟見老兄" lastIdx="2" clrIdx="0">
    <p:extLst>
      <p:ext uri="{19B8F6BF-5375-455C-9EA6-DF929625EA0E}">
        <p15:presenceInfo xmlns:p15="http://schemas.microsoft.com/office/powerpoint/2012/main" userId="d3c841b5715e98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9" autoAdjust="0"/>
    <p:restoredTop sz="92649" autoAdjust="0"/>
  </p:normalViewPr>
  <p:slideViewPr>
    <p:cSldViewPr>
      <p:cViewPr varScale="1">
        <p:scale>
          <a:sx n="89" d="100"/>
          <a:sy n="89" d="100"/>
        </p:scale>
        <p:origin x="796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C2AE-9477-42B8-B8B4-4003DC3F4299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9DD47-EA54-43B7-9BF6-A09CA48C28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11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32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59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2073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531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73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89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11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88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1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29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859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205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9DD47-EA54-43B7-9BF6-A09CA48C28D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66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2503170"/>
            <a:ext cx="6480048" cy="172593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158609"/>
            <a:ext cx="6480048" cy="131445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6" y="0"/>
            <a:ext cx="3038475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687878"/>
            <a:ext cx="6629400" cy="1369772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864350"/>
            <a:ext cx="6629400" cy="800016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200151"/>
            <a:ext cx="3657600" cy="339447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4114800"/>
            <a:ext cx="4040188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4114800"/>
            <a:ext cx="4041775" cy="62865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137685"/>
            <a:ext cx="4040188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137685"/>
            <a:ext cx="4041775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7470648" cy="85725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857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4816548"/>
            <a:ext cx="762000" cy="273844"/>
          </a:xfrm>
        </p:spPr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764930"/>
            <a:ext cx="4114800" cy="30861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816548"/>
            <a:ext cx="2133600" cy="273844"/>
          </a:xfrm>
        </p:spPr>
        <p:txBody>
          <a:bodyPr/>
          <a:lstStyle/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3564094"/>
            <a:ext cx="9144000" cy="15847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51435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7467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4816548"/>
            <a:ext cx="2133600" cy="273844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EFB7D30-6152-4307-A58E-046766A68531}" type="datetimeFigureOut">
              <a:rPr lang="zh-TW" altLang="en-US" smtClean="0"/>
              <a:t>2021/3/1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4816548"/>
            <a:ext cx="2895600" cy="273844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4816548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625766-FFC0-46D1-927E-B5F464F6127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一、求道才能超生死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7F29B059-1558-4FEC-975E-81DA7621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49" y="84330"/>
            <a:ext cx="7437387" cy="49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4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十、第三寶  合同</a:t>
            </a: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C713C890-BB53-49D2-9416-35A971B8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8" r="3508"/>
          <a:stretch>
            <a:fillRect/>
          </a:stretch>
        </p:blipFill>
        <p:spPr>
          <a:xfrm>
            <a:off x="323089" y="246580"/>
            <a:ext cx="7273247" cy="46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十一、合同之含意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D2822DC5-297A-4041-B187-B07D50AA4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9793"/>
            <a:ext cx="691276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8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十二、三寶的妙用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FAE5F583-BE4E-4245-8E02-85BAA6CEE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486"/>
            <a:ext cx="734481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8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zh-TW" altLang="en-US" sz="360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十三、求道注意事項</a:t>
            </a:r>
            <a:endParaRPr lang="zh-TW" altLang="en-US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㈠求道後記得吃素三天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㈡求道功德費，一生只一次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，是用作印善書、救濟貧困，是替大家做功德。至於以后來開班，因為佛堂提供大家用餐，您想拿一點助班費，那個隨緣即可。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㈢天道三寶是天机不可洩漏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，忘了回佛堂再復習。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要記住求道日、求道佛堂。</a:t>
            </a: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㈣求道後要參加三天法會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（明德新民進修班）。</a:t>
            </a: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048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二、觀音佛三個生日</a:t>
            </a: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id="{1523AE3D-5F7D-445E-BAA0-BE3089554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2" y="168660"/>
            <a:ext cx="745425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70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三、求道後為何恭喜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求道就是求明師一指，得了天道三寶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。天道三寶能讓我們超脫生死輪迴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求道是超脫生死的保證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：天榜掛號，地府除名。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求道是得了不退轉法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：與彌勒佛結下「見佛聞法証果」的殊勝因緣。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242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四、介紹三師的恩典</a:t>
            </a:r>
            <a:endParaRPr lang="en-US" altLang="zh-TW" sz="36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天上三師要感恩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祖師：彌勒佛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師尊：濟公活佛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師母：月慧菩薩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人間三師要感恩</a:t>
            </a:r>
            <a:endParaRPr lang="en-US" altLang="zh-TW" sz="36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點傳師：帶師傳道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引師：引你入佛堂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保師：保證道真、理真、天命真</a:t>
            </a:r>
          </a:p>
        </p:txBody>
      </p:sp>
    </p:spTree>
    <p:extLst>
      <p:ext uri="{BB962C8B-B14F-4D97-AF65-F5344CB8AC3E}">
        <p14:creationId xmlns:p14="http://schemas.microsoft.com/office/powerpoint/2010/main" val="1933966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五、第一寶 玄關竅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FBF82BF2-53BF-42D1-AB2A-4E3828B1C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1490"/>
            <a:ext cx="74168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2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064896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六、第一寶的見證</a:t>
            </a:r>
          </a:p>
        </p:txBody>
      </p:sp>
      <p:pic>
        <p:nvPicPr>
          <p:cNvPr id="6" name="圖片 7">
            <a:extLst>
              <a:ext uri="{FF2B5EF4-FFF2-40B4-BE49-F238E27FC236}">
                <a16:creationId xmlns:a16="http://schemas.microsoft.com/office/drawing/2014/main" id="{4103AE29-AB74-42F4-BB78-DC3314B3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6" y="283924"/>
            <a:ext cx="7436842" cy="459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50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七、第二寶 口訣</a:t>
            </a:r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id="{5E70BBA9-1742-4D8E-98C5-423639B85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4" y="193464"/>
            <a:ext cx="73088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007096" y="35694"/>
            <a:ext cx="7381328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八、第二寶之含意</a:t>
            </a:r>
          </a:p>
        </p:txBody>
      </p:sp>
      <p:pic>
        <p:nvPicPr>
          <p:cNvPr id="6" name="圖片 2">
            <a:extLst>
              <a:ext uri="{FF2B5EF4-FFF2-40B4-BE49-F238E27FC236}">
                <a16:creationId xmlns:a16="http://schemas.microsoft.com/office/drawing/2014/main" id="{19D0FD09-80DF-448F-AA9F-0C4CF1207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0304"/>
            <a:ext cx="7433441" cy="47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3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排標題 3"/>
          <p:cNvSpPr>
            <a:spLocks noGrp="1"/>
          </p:cNvSpPr>
          <p:nvPr>
            <p:ph type="title" orient="vert"/>
          </p:nvPr>
        </p:nvSpPr>
        <p:spPr>
          <a:xfrm>
            <a:off x="8388424" y="168660"/>
            <a:ext cx="648072" cy="4824536"/>
          </a:xfrm>
        </p:spPr>
        <p:txBody>
          <a:bodyPr>
            <a:normAutofit fontScale="90000"/>
          </a:bodyPr>
          <a:lstStyle/>
          <a:p>
            <a:r>
              <a:rPr lang="zh-TW" altLang="en-US" sz="4000" b="0" i="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練講三寶標準版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悟見講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直排文字版面配置區 4"/>
          <p:cNvSpPr>
            <a:spLocks noGrp="1"/>
          </p:cNvSpPr>
          <p:nvPr>
            <p:ph type="body" orient="vert" idx="1"/>
          </p:nvPr>
        </p:nvSpPr>
        <p:spPr>
          <a:xfrm>
            <a:off x="179512" y="168660"/>
            <a:ext cx="8136904" cy="4824536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zh-TW" altLang="en-US"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九、效法彌勒佛精神</a:t>
            </a:r>
          </a:p>
        </p:txBody>
      </p:sp>
      <p:pic>
        <p:nvPicPr>
          <p:cNvPr id="6" name="圖片 2">
            <a:extLst>
              <a:ext uri="{FF2B5EF4-FFF2-40B4-BE49-F238E27FC236}">
                <a16:creationId xmlns:a16="http://schemas.microsoft.com/office/drawing/2014/main" id="{0A07741F-C119-47C6-A16D-93EF96029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5486"/>
            <a:ext cx="727280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612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2997</TotalTime>
  <Words>394</Words>
  <Application>Microsoft Office PowerPoint</Application>
  <PresentationFormat>如螢幕大小 (16:9)</PresentationFormat>
  <Paragraphs>55</Paragraphs>
  <Slides>13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標楷體</vt:lpstr>
      <vt:lpstr>Arial</vt:lpstr>
      <vt:lpstr>Calibri</vt:lpstr>
      <vt:lpstr>Franklin Gothic Book</vt:lpstr>
      <vt:lpstr>Wingdings 2</vt:lpstr>
      <vt:lpstr>科技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  <vt:lpstr>練講三寶標準版 悟見講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v345</dc:creator>
  <cp:lastModifiedBy>老兄 悟見</cp:lastModifiedBy>
  <cp:revision>702</cp:revision>
  <dcterms:created xsi:type="dcterms:W3CDTF">2014-02-15T05:50:45Z</dcterms:created>
  <dcterms:modified xsi:type="dcterms:W3CDTF">2021-03-01T07:16:58Z</dcterms:modified>
  <cp:contentStatus/>
</cp:coreProperties>
</file>