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4945E2A-1E38-4F1F-9547-38C1EDCC9570}"/>
    <pc:docChg chg="custSel addSld modSld">
      <pc:chgData name="老兄 悟見" userId="d3c841b5715e98f1" providerId="LiveId" clId="{84945E2A-1E38-4F1F-9547-38C1EDCC9570}" dt="2021-10-19T07:39:13.421" v="35" actId="207"/>
      <pc:docMkLst>
        <pc:docMk/>
      </pc:docMkLst>
      <pc:sldChg chg="modSp mod">
        <pc:chgData name="老兄 悟見" userId="d3c841b5715e98f1" providerId="LiveId" clId="{84945E2A-1E38-4F1F-9547-38C1EDCC9570}" dt="2021-10-19T07:37:32.071" v="22" actId="207"/>
        <pc:sldMkLst>
          <pc:docMk/>
          <pc:sldMk cId="2451051432" sldId="345"/>
        </pc:sldMkLst>
        <pc:spChg chg="mod">
          <ac:chgData name="老兄 悟見" userId="d3c841b5715e98f1" providerId="LiveId" clId="{84945E2A-1E38-4F1F-9547-38C1EDCC9570}" dt="2021-10-19T07:37:32.071" v="22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84945E2A-1E38-4F1F-9547-38C1EDCC9570}" dt="2021-10-19T07:38:08.048" v="26" actId="207"/>
        <pc:sldMkLst>
          <pc:docMk/>
          <pc:sldMk cId="1253557892" sldId="346"/>
        </pc:sldMkLst>
        <pc:spChg chg="mod">
          <ac:chgData name="老兄 悟見" userId="d3c841b5715e98f1" providerId="LiveId" clId="{84945E2A-1E38-4F1F-9547-38C1EDCC9570}" dt="2021-10-19T07:38:08.048" v="26" actId="207"/>
          <ac:spMkLst>
            <pc:docMk/>
            <pc:sldMk cId="125355789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84945E2A-1E38-4F1F-9547-38C1EDCC9570}" dt="2021-10-19T07:38:41.361" v="31" actId="207"/>
        <pc:sldMkLst>
          <pc:docMk/>
          <pc:sldMk cId="1488191065" sldId="347"/>
        </pc:sldMkLst>
        <pc:spChg chg="mod">
          <ac:chgData name="老兄 悟見" userId="d3c841b5715e98f1" providerId="LiveId" clId="{84945E2A-1E38-4F1F-9547-38C1EDCC9570}" dt="2021-10-19T07:38:41.361" v="31" actId="207"/>
          <ac:spMkLst>
            <pc:docMk/>
            <pc:sldMk cId="1488191065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84945E2A-1E38-4F1F-9547-38C1EDCC9570}" dt="2021-10-19T07:39:13.421" v="35" actId="207"/>
        <pc:sldMkLst>
          <pc:docMk/>
          <pc:sldMk cId="2979488493" sldId="348"/>
        </pc:sldMkLst>
        <pc:spChg chg="mod">
          <ac:chgData name="老兄 悟見" userId="d3c841b5715e98f1" providerId="LiveId" clId="{84945E2A-1E38-4F1F-9547-38C1EDCC9570}" dt="2021-10-19T07:39:13.421" v="35" actId="207"/>
          <ac:spMkLst>
            <pc:docMk/>
            <pc:sldMk cId="2979488493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白水老人講三寶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一、三寶包括理氣象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我們講的「三寶」包括了「理、氣、象」三天。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一者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無極是真理是「理」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稱「無」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是玄關。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二者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太極是陰陽是「氣」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稱「太」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是口訣。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三者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皇極是形象是「象」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稱「象」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是合仝。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白水老人講三寶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二、唸佛經成不了道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所以說現在彌勒佛掌天盤，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普渡三曹，傳末後一著，包括「理、氣、象」三天。早先修道的多，道沒得著，因天時未至不普傳。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唸佛經唸一輩子沒成，為什麼？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因唸的「白紙黑字」是假經，裏面沒有道。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355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白水老人講三寶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三、得道就必須了道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我們雖然「得道」，得了無字真經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，但人有個肉體，而因肉體在氣象之中，所以得道必須「了道」，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如果得這一指點，而不「了道」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，如同修道的多，成道的少。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8191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白水老人講三寶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四、明師一點勝經典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所以「讀破千經萬典，不如明師一點」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。我們得道更要修道、辦道，最後才能「了道」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即了這個「一」，才能成道。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948849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3060</TotalTime>
  <Words>312</Words>
  <Application>Microsoft Office PowerPoint</Application>
  <PresentationFormat>如螢幕大小 (16:9)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白水老人講三寶 悟見講</vt:lpstr>
      <vt:lpstr>白水老人講三寶 悟見講</vt:lpstr>
      <vt:lpstr>白水老人講三寶 悟見講</vt:lpstr>
      <vt:lpstr>白水老人講三寶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2021-10-19T07:39:15Z</dcterms:modified>
  <cp:contentStatus/>
</cp:coreProperties>
</file>