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45" r:id="rId2"/>
    <p:sldId id="346" r:id="rId3"/>
    <p:sldId id="347" r:id="rId4"/>
    <p:sldId id="348" r:id="rId5"/>
    <p:sldId id="350" r:id="rId6"/>
    <p:sldId id="349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-1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75A3466D-C4D0-4A13-99B3-08A45467700E}"/>
    <pc:docChg chg="custSel addSld modSld">
      <pc:chgData name="老兄 悟見" userId="d3c841b5715e98f1" providerId="LiveId" clId="{75A3466D-C4D0-4A13-99B3-08A45467700E}" dt="2021-12-12T02:27:37.958" v="63" actId="207"/>
      <pc:docMkLst>
        <pc:docMk/>
      </pc:docMkLst>
      <pc:sldChg chg="modSp mod">
        <pc:chgData name="老兄 悟見" userId="d3c841b5715e98f1" providerId="LiveId" clId="{75A3466D-C4D0-4A13-99B3-08A45467700E}" dt="2021-12-12T02:24:23.543" v="35" actId="207"/>
        <pc:sldMkLst>
          <pc:docMk/>
          <pc:sldMk cId="2451051432" sldId="345"/>
        </pc:sldMkLst>
        <pc:spChg chg="mod">
          <ac:chgData name="老兄 悟見" userId="d3c841b5715e98f1" providerId="LiveId" clId="{75A3466D-C4D0-4A13-99B3-08A45467700E}" dt="2021-12-12T02:24:23.543" v="35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75A3466D-C4D0-4A13-99B3-08A45467700E}" dt="2021-12-12T02:24:59.631" v="40" actId="207"/>
        <pc:sldMkLst>
          <pc:docMk/>
          <pc:sldMk cId="2271674197" sldId="346"/>
        </pc:sldMkLst>
        <pc:spChg chg="mod">
          <ac:chgData name="老兄 悟見" userId="d3c841b5715e98f1" providerId="LiveId" clId="{75A3466D-C4D0-4A13-99B3-08A45467700E}" dt="2021-12-12T02:24:59.631" v="40" actId="207"/>
          <ac:spMkLst>
            <pc:docMk/>
            <pc:sldMk cId="2271674197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75A3466D-C4D0-4A13-99B3-08A45467700E}" dt="2021-12-12T02:25:34.818" v="45" actId="207"/>
        <pc:sldMkLst>
          <pc:docMk/>
          <pc:sldMk cId="1748116242" sldId="347"/>
        </pc:sldMkLst>
        <pc:spChg chg="mod">
          <ac:chgData name="老兄 悟見" userId="d3c841b5715e98f1" providerId="LiveId" clId="{75A3466D-C4D0-4A13-99B3-08A45467700E}" dt="2021-12-12T02:25:34.818" v="45" actId="207"/>
          <ac:spMkLst>
            <pc:docMk/>
            <pc:sldMk cId="1748116242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75A3466D-C4D0-4A13-99B3-08A45467700E}" dt="2021-12-12T02:26:16.726" v="52" actId="207"/>
        <pc:sldMkLst>
          <pc:docMk/>
          <pc:sldMk cId="2328147979" sldId="348"/>
        </pc:sldMkLst>
        <pc:spChg chg="mod">
          <ac:chgData name="老兄 悟見" userId="d3c841b5715e98f1" providerId="LiveId" clId="{75A3466D-C4D0-4A13-99B3-08A45467700E}" dt="2021-12-12T02:26:16.726" v="52" actId="207"/>
          <ac:spMkLst>
            <pc:docMk/>
            <pc:sldMk cId="2328147979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75A3466D-C4D0-4A13-99B3-08A45467700E}" dt="2021-12-12T02:27:37.958" v="63" actId="207"/>
        <pc:sldMkLst>
          <pc:docMk/>
          <pc:sldMk cId="1381403641" sldId="349"/>
        </pc:sldMkLst>
        <pc:spChg chg="mod">
          <ac:chgData name="老兄 悟見" userId="d3c841b5715e98f1" providerId="LiveId" clId="{75A3466D-C4D0-4A13-99B3-08A45467700E}" dt="2021-12-12T02:27:37.958" v="63" actId="207"/>
          <ac:spMkLst>
            <pc:docMk/>
            <pc:sldMk cId="1381403641" sldId="349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75A3466D-C4D0-4A13-99B3-08A45467700E}" dt="2021-12-12T02:27:08.379" v="59" actId="207"/>
        <pc:sldMkLst>
          <pc:docMk/>
          <pc:sldMk cId="2013004923" sldId="350"/>
        </pc:sldMkLst>
        <pc:spChg chg="mod">
          <ac:chgData name="老兄 悟見" userId="d3c841b5715e98f1" providerId="LiveId" clId="{75A3466D-C4D0-4A13-99B3-08A45467700E}" dt="2021-12-12T02:27:08.379" v="59" actId="207"/>
          <ac:spMkLst>
            <pc:docMk/>
            <pc:sldMk cId="2013004923" sldId="35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濟公老師解三寶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一、第一寶玄關竅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第一寶玄關，就是本身的自性所在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，要常常迴「關」返照，想想自己有沒有做錯事，有沒又改變自己的壞習慣，好好觀照自己自性所在。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假如今天你們是佛，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佛的處理方式又是如何呢？你們要好好的想一想，而不是只用凡世間的想法與對待，因為肉體會牽著你們的習性毛病來處事。要把德行行出來，這才是修道人的榜樣。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濟公老師解三寶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二、第二寶口訣 ㈠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再來講述第二寶口訣：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了解真經的所在，為何要降下通天神咒？就是要從五行當中去跳脫，祖師的宏誓大願有什麼呢？徒兒們好好參悟、參悟！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要跳脫人世間的貪、嗔、痴。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仔細想想，我們在行的當中，所講出來的，以及行出來是否恰當，不要在無意之中傷害到別人，而不自知。要知道講出來的話要負責任的，而不是隨便說說，仙佛菩薩有隨隨便便說說的嗎？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1674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濟公老師解三寶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三、第二寶口訣 ㈡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每位仙佛菩薩苦口婆心，為的就是要勸化你們快明理修道，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為什麼要快？因為天時緊急，災劫越來越頻繁啊！修道會難嗎？其實每分每秒都是可以修道的，問題只在於徒兒的心性，有沒有時常保持平平靜靜的，而不是起伏不定，心性起伏不定，肉體就會病痛，這就是心理作祟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所以痛苦不是別人給你的，而是自己找上門的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，常常默念五字真言，收束自己的習性，慢慢的跳脫五行當中，以自性作主，在修道當中就會快樂，這才是自我，也才是自己本來的真面目，而不是肉體形象。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8116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濟公老師解三寶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0000" lnSpcReduction="20000"/>
          </a:bodyPr>
          <a:lstStyle/>
          <a:p>
            <a:pPr marL="36576" indent="0" algn="l">
              <a:buNone/>
            </a:pPr>
            <a:r>
              <a:rPr lang="zh-TW" altLang="en-US" sz="41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四、第三寶合同 ㈠</a:t>
            </a:r>
          </a:p>
          <a:p>
            <a:pPr algn="l"/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你們當初來到人世間時，是不是乾乾淨淨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，無雜念的來到人世間，所以才會說抱著合同像孩兒，目的就是要找回你們的赤子之心，才能抱著合同回家去。</a:t>
            </a:r>
          </a:p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當初的你們都是乾乾淨淨的來到人世間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後來的你們在塵世中聽、看、聞看的多，聽的也多，自我的想法就起來了，人世間的花花世界，改變了你們的習性，所以說不要迷失在人世間，放下一切執著，恢復赤子之心，將合同抱在胸口，偉大的母親是不是都把孩子抱在胸口呢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8147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濟公老師解三寶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0000" lnSpcReduction="20000"/>
          </a:bodyPr>
          <a:lstStyle/>
          <a:p>
            <a:pPr marL="36576" indent="0" algn="l">
              <a:buNone/>
            </a:pPr>
            <a:r>
              <a:rPr lang="zh-TW" altLang="en-US" sz="41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五、第三寶合同 ㈡</a:t>
            </a:r>
          </a:p>
          <a:p>
            <a:pPr algn="l"/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合同就像是胸口中乾乾淨淨的孩子心，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三寶心法的落實也是如此。為師講的好像很簡單，在修道辦道當中，徒兒們就是要做到，時時念念自己為眾生付出多少，而不是單純的只為自己能夠超生了死，要做到希望所有的眾生都能離苦，這才是佛心所在。</a:t>
            </a:r>
          </a:p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求道當然可以回天，可是三寶心法，要多多落實生活當中，</a:t>
            </a:r>
            <a:r>
              <a:rPr lang="zh-TW" altLang="en-US" sz="41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每一回為師也都說的很多，就是希望徒兒們多多費點心。在渡人的時候有沒有收穫呢？假如沒有的話，那不是自己也沒渡自己嗎？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3004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濟公老師解三寶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六、常用三寶下工夫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為師今天講了這些，徒兒們！要多多參悟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，常常多用三寶心法下工夫，多多充實內德，外功重要，內德更要修啊！沒有內德要怎麼渡人呢？你講的別人會信嗎？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所以說，德行不足才要改毛病、去脾氣啊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！就是要把德行行出來，這才是修道人的榜樣。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140364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3069</TotalTime>
  <Words>806</Words>
  <Application>Microsoft Office PowerPoint</Application>
  <PresentationFormat>如螢幕大小 (16:9)</PresentationFormat>
  <Paragraphs>30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濟公老師解三寶 悟見講</vt:lpstr>
      <vt:lpstr>濟公老師解三寶 悟見講</vt:lpstr>
      <vt:lpstr>濟公老師解三寶 悟見講</vt:lpstr>
      <vt:lpstr>濟公老師解三寶 悟見講</vt:lpstr>
      <vt:lpstr>濟公老師解三寶 悟見講</vt:lpstr>
      <vt:lpstr>濟公老師解三寶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2021-12-12T02:27:40Z</dcterms:modified>
  <cp:contentStatus/>
</cp:coreProperties>
</file>