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、道在自身莫外求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道在自己身上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，要自己悟、自己修、自己去得。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仙佛及別人說的話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，都是他們的經驗，也是他們的智慧，所以佛要自己找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找那麼多年，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都找到哪裡去了？愈找愈遠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十、見佛証果莫錯過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仙翁我只能告訴你們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，當知未來佛，未下生之前，要先為自己舖一條路，平坦的路。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佛要說法時，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才不會錯過機緣。此時若不用功夫，到時候，真的是當面錯過良機，後悔也來不及了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23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十一、率性才能回理天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總之一句話，生死自己了！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想想自己的心，有沒有了掉，就知道自己，能不能超生了死；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想想自己，有沒有率其性而皆中節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，就知道自己能否回理天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要攝心，捏拿的準。捏拿不準，生死苦海無邊，就永輪迴不止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2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十二、悟道不在文字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講道的人要悟道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，若不能悟，講的都是文章道、文字道。 修道辦道多少年了？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大家受一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白點了。大家雖會說道理，但仍還落在文字道上，都說有用心下功夫，但都在文字上打轉，雖然有進步，但還在心上打轉，所以仍不能見性。若不能明心，如何能見性？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5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二、守住自性本心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「若以色見我，以音聲求我，是人行邪道，不能見如來。」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守得住，守得很牢固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6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三、錯用本心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那你們用幾分之幾在心上？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（全部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）可憐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哀哉！那為何用那麼多在心上？（眾生用心計較）難怪上天要降道。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你們的生命有限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，哪還有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用心計較，自己生死事大，誰也替代不了，如果你們把大部分的時間，用裡面一點，裡面在哪裡？（性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5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四、道不在語言文字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如何精？如何定？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（自己去悟）如果悟錯了那更慘！那你們怎麼悟？（不得要領）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所以「不得其門而入，不見宗廟之美」哈！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我老人家滿口是文章，但學問、文章都是騙人的，騙人歡喜而已。不過若能把歡喜心騙出來，那也不錯。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9833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五、常觀照此心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理天」的事，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有多好你們不知道，因為你們沒有親自去見過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你們老師，把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你們打開那一點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，可惜沒人去悟。如何悟呢？常觀照此心，有智慧才有用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35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六、要將煩惱變菩提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你們夙世業力，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把你們磨的透透，痛痛苦苦，磨到最極點的時候，煩惱才會變菩提。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同樣地，磨到極點時，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在此刻卻落在心上，則菩提見不到，那就白磨了。各人滋味各人知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0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七、自性是平靜的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大海中的魚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，雖然海面上起海浪，又有日曬，它仍在水中自在生活。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若我們沒討海，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也不知魚在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裡面，自由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生活。悟這一點了嗎？平靜的那一點你們沒常住，所以你看不到自己的光明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06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八、自性淨土要親証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起心動念在那裡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，分別也在那裡，煩惱痛苦也在那裡，以後回去，也是回那裡而已。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雖說以後有佛接引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，只是接引到一個地方。好像進大學註了冊，但讀也要靠你自己的實力。</a:t>
            </a:r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8826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九、守玄是守住心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師資是優良的，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環境，也是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最好的，但若不用心也是白費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要常守那一點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，不過不是那個中哦！守久了會變鬥雞眼，自己去悟吧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2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968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  <vt:lpstr>明心見性真解脫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275</cp:revision>
  <dcterms:created xsi:type="dcterms:W3CDTF">2014-02-15T05:50:45Z</dcterms:created>
  <dcterms:modified xsi:type="dcterms:W3CDTF">2018-03-08T08:49:54Z</dcterms:modified>
  <cp:contentStatus/>
</cp:coreProperties>
</file>