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300" r:id="rId3"/>
    <p:sldId id="304" r:id="rId4"/>
    <p:sldId id="303" r:id="rId5"/>
    <p:sldId id="302" r:id="rId6"/>
    <p:sldId id="301" r:id="rId7"/>
    <p:sldId id="297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、上天最好的安排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末後了，什麼事情，都是上天安排好的。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二、為何彌勒做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，你們知道嗎？因為他胖嘛？因為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他大肚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，做事沒有一點大肚能容的功力，是過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不了智慧考的。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三、為何彌勒掌天盤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為什麼現在，彌勒老祖師掌天盤？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因為現在人的生活壓力大，眾生太迷昧了，所以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掌天盤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要讓大家歡歡喜喜的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9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四、轉個念幸福美滿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如果覺得自己好消沉，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覺得好像一點希望都沒有，你們可以看看勵志的書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一早起來，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呼吸新鮮空氣，想一想，我今天有道可以辦，實在是太幸福美滿了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6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五、無論如何要修道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不能因為人家對你不好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，你就難過，你們還是要修道，還是要帶給人家快樂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因為人家不修道，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你們就跟著消沉下去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95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六、為何濟公做老師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為什麼是，我這個濟公，做你們老師，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知不知道？這個時候，如果不瘋顛一點，日子就難過啦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8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七、為何月慧菩薩做師母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末後之時，要以柔克剛，要如水一樣，有彈性、能包容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4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八、三尊佛像合天意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所以，這三尊擺在上面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；不是流傳下來的、不是一個形式、不是一個樣子，是有它的道理啊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上天老母安排的事情都有祂的意思，明白嗎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4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收圓三佛合天意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九、有時瘋顛會較好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有時候瘋瘋顛顛一點比較好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，大智若愚，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都在辦道，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日子過得瘋瘋顛顛的，不要計較太多，又能行功了愿，又可以過得很快樂，那種日子真好！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7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492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收圓三佛合天意 悟見講</vt:lpstr>
      <vt:lpstr>收圓三佛合天意 悟見講</vt:lpstr>
      <vt:lpstr>收圓三佛合天意 悟見講</vt:lpstr>
      <vt:lpstr>收圓三佛合天意 悟見講</vt:lpstr>
      <vt:lpstr>收圓三佛合天意 悟見講</vt:lpstr>
      <vt:lpstr>收圓三佛合天意 悟見講</vt:lpstr>
      <vt:lpstr>收圓三佛合天意 悟見講</vt:lpstr>
      <vt:lpstr>收圓三佛合天意 悟見講</vt:lpstr>
      <vt:lpstr>收圓三佛合天意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2018-05-22T02:01:53Z</dcterms:modified>
  <cp:contentStatus/>
</cp:coreProperties>
</file>