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CFF928-CB57-485B-BF02-FB5F1F54E275}"/>
    <pc:docChg chg="custSel addSld modSld">
      <pc:chgData name="老兄 悟見" userId="d3c841b5715e98f1" providerId="LiveId" clId="{12CFF928-CB57-485B-BF02-FB5F1F54E275}" dt="2022-01-12T02:38:54.124" v="44" actId="207"/>
      <pc:docMkLst>
        <pc:docMk/>
      </pc:docMkLst>
      <pc:sldChg chg="modSp mod">
        <pc:chgData name="老兄 悟見" userId="d3c841b5715e98f1" providerId="LiveId" clId="{12CFF928-CB57-485B-BF02-FB5F1F54E275}" dt="2022-01-12T02:37:00.936" v="27" actId="207"/>
        <pc:sldMkLst>
          <pc:docMk/>
          <pc:sldMk cId="1030620117" sldId="353"/>
        </pc:sldMkLst>
        <pc:spChg chg="mod">
          <ac:chgData name="老兄 悟見" userId="d3c841b5715e98f1" providerId="LiveId" clId="{12CFF928-CB57-485B-BF02-FB5F1F54E275}" dt="2022-01-12T02:35:06.478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12CFF928-CB57-485B-BF02-FB5F1F54E275}" dt="2022-01-12T02:37:00.936" v="27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FF928-CB57-485B-BF02-FB5F1F54E275}" dt="2022-01-12T02:37:33.318" v="32" actId="207"/>
        <pc:sldMkLst>
          <pc:docMk/>
          <pc:sldMk cId="1649524731" sldId="354"/>
        </pc:sldMkLst>
        <pc:spChg chg="mod">
          <ac:chgData name="老兄 悟見" userId="d3c841b5715e98f1" providerId="LiveId" clId="{12CFF928-CB57-485B-BF02-FB5F1F54E275}" dt="2022-01-12T02:37:33.318" v="32" actId="207"/>
          <ac:spMkLst>
            <pc:docMk/>
            <pc:sldMk cId="1649524731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FF928-CB57-485B-BF02-FB5F1F54E275}" dt="2022-01-12T02:38:02.116" v="37" actId="207"/>
        <pc:sldMkLst>
          <pc:docMk/>
          <pc:sldMk cId="2334465959" sldId="355"/>
        </pc:sldMkLst>
        <pc:spChg chg="mod">
          <ac:chgData name="老兄 悟見" userId="d3c841b5715e98f1" providerId="LiveId" clId="{12CFF928-CB57-485B-BF02-FB5F1F54E275}" dt="2022-01-12T02:38:02.116" v="37" actId="207"/>
          <ac:spMkLst>
            <pc:docMk/>
            <pc:sldMk cId="2334465959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FF928-CB57-485B-BF02-FB5F1F54E275}" dt="2022-01-12T02:38:20.148" v="40" actId="207"/>
        <pc:sldMkLst>
          <pc:docMk/>
          <pc:sldMk cId="1240103029" sldId="356"/>
        </pc:sldMkLst>
        <pc:spChg chg="mod">
          <ac:chgData name="老兄 悟見" userId="d3c841b5715e98f1" providerId="LiveId" clId="{12CFF928-CB57-485B-BF02-FB5F1F54E275}" dt="2022-01-12T02:38:20.148" v="40" actId="207"/>
          <ac:spMkLst>
            <pc:docMk/>
            <pc:sldMk cId="1240103029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FF928-CB57-485B-BF02-FB5F1F54E275}" dt="2022-01-12T02:38:54.124" v="44" actId="207"/>
        <pc:sldMkLst>
          <pc:docMk/>
          <pc:sldMk cId="4038881597" sldId="357"/>
        </pc:sldMkLst>
        <pc:spChg chg="mod">
          <ac:chgData name="老兄 悟見" userId="d3c841b5715e98f1" providerId="LiveId" clId="{12CFF928-CB57-485B-BF02-FB5F1F54E275}" dt="2022-01-12T02:38:54.124" v="44" actId="207"/>
          <ac:spMkLst>
            <pc:docMk/>
            <pc:sldMk cId="4038881597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一、常用三寶感應快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三寶乃法門，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而徒兒不會用，只知遇到災難時趕緊用三寶，平時就該用來修心煉性，常念你就與彌勒祖師、為師有感應，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遇困難感應就快。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二、常用三寶心平靜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心裏不平衡會怎樣？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有很多漣漪要怎樣撫平？怎樣去撫平心裏的傷痛啊？我們靜下來，好不好？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靜靜心，我們要把真主人找出來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，我們來用三寶，因為你們都沒有常常迴光返照，遇到一個狀況，你們的心裏就很彷徨啊！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952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三、善用三寶心安頓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紅塵世局紛擾不斷，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眾生無明苦根纏擾心神，不得清安自在，這是多麼苦痛啊！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徒兒今逢受三寶，明白來去之端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，但要能善用三寶，安頓自我的身心，行外功，培內德，這是很重要的啊！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446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四、三寶是聖人之道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要常常往自己身上觀，往自己身上找，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往自己身上觀，是聖人之道，往別人身上看，是小人之道。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10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五、有朋遠來真實義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心靜了嗎？常常迴光返照，時常想到自己的不是，不就是有朋自遠方來嗎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？你的心常常往外放，如果你能在忙中偷閒，靜下來思己過，心意收回，就從遠而入，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朋友的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不就是兩個目？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有朋自遠方來，不就是你的真主人回來了嗎？故不亦樂乎啊！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88815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379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2022-01-12T02:38:56Z</dcterms:modified>
  <cp:contentStatus/>
</cp:coreProperties>
</file>