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4" r:id="rId2"/>
    <p:sldId id="335" r:id="rId3"/>
    <p:sldId id="344" r:id="rId4"/>
    <p:sldId id="343" r:id="rId5"/>
    <p:sldId id="342" r:id="rId6"/>
    <p:sldId id="341" r:id="rId7"/>
    <p:sldId id="339" r:id="rId8"/>
    <p:sldId id="340" r:id="rId9"/>
    <p:sldId id="338" r:id="rId10"/>
    <p:sldId id="337" r:id="rId11"/>
    <p:sldId id="33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8" autoAdjust="0"/>
    <p:restoredTop sz="92649" autoAdjust="0"/>
  </p:normalViewPr>
  <p:slideViewPr>
    <p:cSldViewPr>
      <p:cViewPr varScale="1">
        <p:scale>
          <a:sx n="88" d="100"/>
          <a:sy n="88" d="100"/>
        </p:scale>
        <p:origin x="700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一、三寶的第一寶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三寶的第一寶，讓你明心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讓你守玄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，把萬念歸於一念，再把這一念放下來，那就是你本來的面目。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知道自性在哪裡嗎？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那是一顆不安份的心，還是一顆很沉靜的心？真人在哪？真人在明師一指的地方。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在行、住、坐、臥中常收束身心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，取念於前，意守玄關，念念不離而相續，把心收回玄關，就不會起邪念和妄想，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從玄關發出的念頭，都是正念。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6594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82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二、三寶的第二寶⑴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第二寶在緊急的時候念一念，沒事的時候也要念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，最重要的是：要去「實踐」！念念如仙佛，魔就對你沒有辦法！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念念都是佛心，就沒有私我，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沒有私，就不會貪，還會執著什麼？憎恨什麼？要腳踏實地去實踐！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60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二、三寶的第二寶⑵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五字真言默念於心，用天心去念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，這種修持，可以讓我們帶到天涯海角，任何場所，任何時間，行住坐臥，都可以默念；散步時、空閒時、工作時、睡覺時都可以默念，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這是收束心念最簡單，最方便的方法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。一切煩惱、妄想都是劫難，默念五字真言，不是外求淨土，而是內生淨土。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462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二、三寶的第二寶⑶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人生本來就充滿了，無數的喜怒哀樂、煩惱雜念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，徒啊，咱們不怕念起，只怕那顆執著的心，有了執著，就不易察覺，煩惱妄想的出處啊！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借由三寶心法的修持，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便是要讓自己時時保持明淨，不會輕易被外境所困擾，時時念頭守一，不思善，不思惡，不執著，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五字真言時時默念，用這方法去修持，沒有投機取巧的方法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，也沒有怪異的方式，一切腳踏實地認理實修，沒有捷徑。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650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二、三寶的第二寶⑷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念力、愿力主宰著你的未來，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你的念力、愿力可化暗為明，可以化困境為樂境，所以撥得雲開見如來。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所謂放下屠刀，立地成佛，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這個屠刀是指我們內心那把刀，不好的慾望就是刀了。今天放下、拋下，那就成佛，你的佛心佛性就顯現了。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慎獨很簡單、很明瞭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，老師要你們心念無貪，思維無虧、舉止無妄、言語無欺、行事無過。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250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三、三寶的第三寶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眾生是有佛性的，有沒有自信可以回歸？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這一句話怎麼說？「仙佛本是凡人做，只怕凡人心不堅」，每天對自己念三遍以上，自我勉勵，再互相鼓勵。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每天對自己說，然後再對別人說：「你畢竟成佛」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，人可以接受這句話的時候，行為也是往這方向走。不管他是走的快或慢，只要不斷追求真理，奉守真理去做，一心一意，畢竟成佛。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420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觀念，會影響人的一生，時時保持「初發本心」，那就無須仰賴觀念了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。徒啊，這便是為師要傳給你們的「無念」。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1527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四、三寶在心善氣存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徒兒要知道，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當你一念善時，   天地便充滿善氣；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當你一念惡時，   天地便充滿災難。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157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如何用三寶修持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008741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2919</TotalTime>
  <Words>857</Words>
  <Application>Microsoft Office PowerPoint</Application>
  <PresentationFormat>如螢幕大小 (16:9)</PresentationFormat>
  <Paragraphs>43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如何用三寶修持 悟見講</vt:lpstr>
      <vt:lpstr>如何用三寶修持 悟見講</vt:lpstr>
      <vt:lpstr>如何用三寶修持 悟見講</vt:lpstr>
      <vt:lpstr>如何用三寶修持 悟見講</vt:lpstr>
      <vt:lpstr>如何用三寶修持 悟見講</vt:lpstr>
      <vt:lpstr>如何用三寶修持 悟見講</vt:lpstr>
      <vt:lpstr>如何用三寶修持 悟見講</vt:lpstr>
      <vt:lpstr>如何用三寶修持 悟見講</vt:lpstr>
      <vt:lpstr>如何用三寶修持 悟見講</vt:lpstr>
      <vt:lpstr>如何用三寶修持 悟見講</vt:lpstr>
      <vt:lpstr>如何用三寶修持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662</cp:revision>
  <dcterms:created xsi:type="dcterms:W3CDTF">2014-02-15T05:50:45Z</dcterms:created>
  <dcterms:modified xsi:type="dcterms:W3CDTF">2020-12-08T02:14:26Z</dcterms:modified>
  <cp:contentStatus/>
</cp:coreProperties>
</file>