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45" r:id="rId2"/>
    <p:sldId id="346" r:id="rId3"/>
    <p:sldId id="347" r:id="rId4"/>
    <p:sldId id="349" r:id="rId5"/>
    <p:sldId id="348" r:id="rId6"/>
    <p:sldId id="350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0C03337F-C3B4-4432-BD8D-AF54D5774D91}"/>
    <pc:docChg chg="custSel addSld modSld">
      <pc:chgData name="老兄 悟見" userId="d3c841b5715e98f1" providerId="LiveId" clId="{0C03337F-C3B4-4432-BD8D-AF54D5774D91}" dt="2021-11-20T00:55:55.383" v="75" actId="207"/>
      <pc:docMkLst>
        <pc:docMk/>
      </pc:docMkLst>
      <pc:sldChg chg="modSp mod">
        <pc:chgData name="老兄 悟見" userId="d3c841b5715e98f1" providerId="LiveId" clId="{0C03337F-C3B4-4432-BD8D-AF54D5774D91}" dt="2021-11-20T00:54:33.146" v="62" actId="207"/>
        <pc:sldMkLst>
          <pc:docMk/>
          <pc:sldMk cId="2451051432" sldId="345"/>
        </pc:sldMkLst>
        <pc:spChg chg="mod">
          <ac:chgData name="老兄 悟見" userId="d3c841b5715e98f1" providerId="LiveId" clId="{0C03337F-C3B4-4432-BD8D-AF54D5774D91}" dt="2021-11-20T00:54:33.146" v="62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0C03337F-C3B4-4432-BD8D-AF54D5774D91}" dt="2021-11-20T00:54:52.515" v="65" actId="207"/>
        <pc:sldMkLst>
          <pc:docMk/>
          <pc:sldMk cId="416884778" sldId="346"/>
        </pc:sldMkLst>
        <pc:spChg chg="mod">
          <ac:chgData name="老兄 悟見" userId="d3c841b5715e98f1" providerId="LiveId" clId="{0C03337F-C3B4-4432-BD8D-AF54D5774D91}" dt="2021-11-20T00:54:52.515" v="65" actId="207"/>
          <ac:spMkLst>
            <pc:docMk/>
            <pc:sldMk cId="416884778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0C03337F-C3B4-4432-BD8D-AF54D5774D91}" dt="2021-11-20T00:55:07.385" v="67" actId="207"/>
        <pc:sldMkLst>
          <pc:docMk/>
          <pc:sldMk cId="3161043372" sldId="347"/>
        </pc:sldMkLst>
        <pc:spChg chg="mod">
          <ac:chgData name="老兄 悟見" userId="d3c841b5715e98f1" providerId="LiveId" clId="{0C03337F-C3B4-4432-BD8D-AF54D5774D91}" dt="2021-11-20T00:55:07.385" v="67" actId="207"/>
          <ac:spMkLst>
            <pc:docMk/>
            <pc:sldMk cId="3161043372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0C03337F-C3B4-4432-BD8D-AF54D5774D91}" dt="2021-11-20T00:55:40.184" v="72" actId="207"/>
        <pc:sldMkLst>
          <pc:docMk/>
          <pc:sldMk cId="427899697" sldId="348"/>
        </pc:sldMkLst>
        <pc:spChg chg="mod">
          <ac:chgData name="老兄 悟見" userId="d3c841b5715e98f1" providerId="LiveId" clId="{0C03337F-C3B4-4432-BD8D-AF54D5774D91}" dt="2021-11-20T00:55:40.184" v="72" actId="207"/>
          <ac:spMkLst>
            <pc:docMk/>
            <pc:sldMk cId="427899697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0C03337F-C3B4-4432-BD8D-AF54D5774D91}" dt="2021-11-20T00:55:27.081" v="70" actId="207"/>
        <pc:sldMkLst>
          <pc:docMk/>
          <pc:sldMk cId="3559171497" sldId="349"/>
        </pc:sldMkLst>
        <pc:spChg chg="mod">
          <ac:chgData name="老兄 悟見" userId="d3c841b5715e98f1" providerId="LiveId" clId="{0C03337F-C3B4-4432-BD8D-AF54D5774D91}" dt="2021-11-20T00:55:27.081" v="70" actId="207"/>
          <ac:spMkLst>
            <pc:docMk/>
            <pc:sldMk cId="3559171497" sldId="349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0C03337F-C3B4-4432-BD8D-AF54D5774D91}" dt="2021-11-20T00:55:55.383" v="75" actId="207"/>
        <pc:sldMkLst>
          <pc:docMk/>
          <pc:sldMk cId="3702544024" sldId="350"/>
        </pc:sldMkLst>
        <pc:spChg chg="mod">
          <ac:chgData name="老兄 悟見" userId="d3c841b5715e98f1" providerId="LiveId" clId="{0C03337F-C3B4-4432-BD8D-AF54D5774D91}" dt="2021-11-20T00:55:55.383" v="75" actId="207"/>
          <ac:spMkLst>
            <pc:docMk/>
            <pc:sldMk cId="3702544024" sldId="350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2021/11/20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如何有效用三寶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一、求道點開生死竅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身為天道的弟子，就應以三寶修持作為修行的法門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這是最根本，最直接、最簡單的修行方法。不要小看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明師、點傳師的玄關一指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這一指點是名「授記」，是名「明心」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，是指點大家「找到自己的真主人，點開生死竅門」，不可輕視，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得此是一大事因緣，好好自加珍惜。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如何有效用三寶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二、天道三寶第一寶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三寶的第一寶，點在這裡，讓你明心，讓你守玄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，把萬念歸於一念，再把這一念放下來，那就是你本來的面目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玄關是個門，是下手處，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開了正門往裏走，才能找到真主人，百尺竿頭，更進一步，欲窮千里目，更上一層樓。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884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如何有效用三寶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、守玄為修行基石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有志於道者，以「守玄」功夫為修行之基石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，守玄功夫非專指打坐禪定而言，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而是在行、住、坐、臥中常收束身心，取念於前，意守玄關，念念不離而相續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。「把心收回玄關，就不會起邪念和妄想。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從玄關發出的念頭，都是正念，都是慈悲心、喜捨心、智慧心」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。輕提心念在玄關，再「用玄關去聽、去看、去應對一切事物，如此便能與師以心印心」。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61043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如何有效用三寶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、五字真言收束心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五字真言默念於心，用天心（玄關）去念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，這種修持，可以「讓我們帶到天涯海角，任何場所，任何時間，行住坐臥，都可以默念。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散步時、空閒時、工作時、睡覺時都可以默念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，這是收束心念最簡單，最方便的方法」。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9171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如何有效用三寶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、用三寶能躲劫難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「一切煩惱、妄想都是劫難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，默念五字真言，不是外求淨土，而是內生淨土，用自性佛堂，獻自性心香，誦無字真經守玄」。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一個人若平日能夠時常「守玄」，祥和之氣自然會引發善因緣的發生。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899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如何有效用三寶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、三寶常常來使用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徒兒們，你再不往自己內心著手，就太遲了。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趕快！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趕快安設無形的自心佛堂。咱就在自心佛堂，自性道場裡修道吧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凡事不要太忙碌，留點時間收收心，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三寶常常來使用，保證修道法喜又進步！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254402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3067</TotalTime>
  <Words>610</Words>
  <Application>Microsoft Office PowerPoint</Application>
  <PresentationFormat>如螢幕大小 (16:9)</PresentationFormat>
  <Paragraphs>30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如何有效用三寶 悟見講</vt:lpstr>
      <vt:lpstr>如何有效用三寶 悟見講</vt:lpstr>
      <vt:lpstr>如何有效用三寶 悟見講</vt:lpstr>
      <vt:lpstr>如何有效用三寶 悟見講</vt:lpstr>
      <vt:lpstr>如何有效用三寶 悟見講</vt:lpstr>
      <vt:lpstr>如何有效用三寶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2021-11-20T00:55:58Z</dcterms:modified>
  <cp:contentStatus/>
</cp:coreProperties>
</file>