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5" r:id="rId4"/>
    <p:sldId id="304" r:id="rId5"/>
    <p:sldId id="306" r:id="rId6"/>
    <p:sldId id="303" r:id="rId7"/>
    <p:sldId id="307" r:id="rId8"/>
    <p:sldId id="302" r:id="rId9"/>
    <p:sldId id="301" r:id="rId10"/>
    <p:sldId id="300" r:id="rId11"/>
    <p:sldId id="299" r:id="rId12"/>
    <p:sldId id="308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、三寶修持最根本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身為天道的弟子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，就應以三寶修持，作為修行的法門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是最根本，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最直接、最簡單的修行方法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八、常用三寶仙佛佑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對以往的過錯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，要下定決心去改變，一心一意，去改變自己，時刻用三寶，趕走身上的賊人：貪嗔癡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三寶乃法門，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而你們不會使用，只知遇到災難時，趕緊用三寶，平時就該用來修心煉性，常唸你就與彌勒祖師、為師有感應，遇困難感應就快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8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九、用三寶比打坐好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你有一訣，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比他們更高超的，他們天天坐在那裡，事也不做的去靜坐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可以做事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，也可以靜坐，那就是你這個雙人，「二目守玄，而又能做事。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97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九、用三寶比打坐好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人守一土，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中央戊己土，「雙人能守中土，才能見性」，不像他們那樣靜坐來的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內德，修久了，你自然到達境界，你就能平心靜氣。沒有一個經典，是教我們參禪打坐的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11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十、三寶用在生活中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三寶的好處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、妙用太多了，但要運用於日常生活中，用於自身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心不平靜時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，念念五字真言；有問題時、靜不下來時，念念五字真言，就有妙智慧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58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二、點開玄關的重要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不要小看明師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、點傳師的玄關一指，這一指點是名「授記」，是名「明心」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指點大家，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找到自己的真主人，點開生死竅門，不可輕視，得此是一大事因緣，好好自加珍惜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17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三、玄關真寶的妙用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三寶的第一寶，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點在這裡，讓你明心，讓你守玄，把萬念歸於一念，再把這一念放下來，那就是你本來的面目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關是個門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，是下手處，開了正門往裏走，才能找到真主人，百尺竿頭，更進一步，欲窮千里目，更上一層樓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19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四、如何守玄？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有志於道者，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以「守玄」功夫，為修行之基石，守玄功夫非專指打坐禪定而言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在行、住、坐、臥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收束身心，取念於前，意守玄關，念念不離而相續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5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四、如何守玄？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心收回玄關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，就不會起邪念和妄想。從玄關發出的念頭，都是正念，都是慈悲心、喜捨心、智慧心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提心念在玄關，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再用玄關去聽、去看、去應對一切事物，如此便能與師以心印心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8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五、三寶口訣的應用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默念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於心，用天心（玄關）去念，這種修持，可以讓我們帶到天涯海角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場所，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任何時間，行住坐臥，都可以默念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76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五、三寶口訣的應用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時、空閒時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、工作時、睡覺時都可以默念，這是收束心念最簡單，最方便的方法。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一切煩惱、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妄想都是劫難，默念五字真言，不是外求淨土，而是內生淨土，用自性佛堂，獻自性心香，誦無字真經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05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六、應用三寶得法喜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個人若平日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，能夠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時常「守玄」，祥和之氣自然會引發善因緣的發生。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你再不往自己內心著手，就太遲了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。趕快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！趕快安設無形的自心佛堂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就在自心佛堂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，自性道場裡修道吧！凡事不要太忙碌，留點時間收收心，三寶常常來使用，保證修道法喜又進步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40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實用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七、常用三寶佛親近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時時念頭守一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，不思善，不思惡，不執著，五字真言時時默念，有空三寶用一用。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為師傳給你們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心法，是不是要用來預防盜賊？時時刻刻用三寶，放下人世間的情愛、痛苦、煩惱，債清德立，就漸漸與仙佛接近了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99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501</TotalTime>
  <Words>1024</Words>
  <Application>Microsoft Office PowerPoint</Application>
  <PresentationFormat>如螢幕大小 (16:9)</PresentationFormat>
  <Paragraphs>66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  <vt:lpstr>天道三寶的實用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227</cp:revision>
  <dcterms:created xsi:type="dcterms:W3CDTF">2014-02-15T05:50:45Z</dcterms:created>
  <dcterms:modified xsi:type="dcterms:W3CDTF">2017-10-28T06:56:38Z</dcterms:modified>
  <cp:contentStatus/>
</cp:coreProperties>
</file>