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1" r:id="rId2"/>
    <p:sldId id="284" r:id="rId3"/>
    <p:sldId id="285" r:id="rId4"/>
    <p:sldId id="286" r:id="rId5"/>
    <p:sldId id="282" r:id="rId6"/>
    <p:sldId id="287" r:id="rId7"/>
    <p:sldId id="289" r:id="rId8"/>
    <p:sldId id="276" r:id="rId9"/>
    <p:sldId id="290" r:id="rId10"/>
    <p:sldId id="288" r:id="rId11"/>
    <p:sldId id="277" r:id="rId12"/>
    <p:sldId id="280" r:id="rId13"/>
    <p:sldId id="291" r:id="rId14"/>
    <p:sldId id="292" r:id="rId15"/>
    <p:sldId id="293" r:id="rId16"/>
    <p:sldId id="278" r:id="rId17"/>
    <p:sldId id="294" r:id="rId18"/>
    <p:sldId id="295" r:id="rId19"/>
    <p:sldId id="279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283" r:id="rId31"/>
    <p:sldId id="308" r:id="rId32"/>
    <p:sldId id="306" r:id="rId33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93" autoAdjust="0"/>
  </p:normalViewPr>
  <p:slideViewPr>
    <p:cSldViewPr>
      <p:cViewPr varScale="1">
        <p:scale>
          <a:sx n="80" d="100"/>
          <a:sy n="80" d="100"/>
        </p:scale>
        <p:origin x="-734" y="-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6105526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429064" y="2503170"/>
            <a:ext cx="6480048" cy="172593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433050" y="1158609"/>
            <a:ext cx="6480048" cy="131445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2015/9/28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2015/9/28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2015/9/28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2015/9/28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6105526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687878"/>
            <a:ext cx="6629400" cy="1369772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864350"/>
            <a:ext cx="6629400" cy="800016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2015/9/28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26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2015/9/28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4114800"/>
            <a:ext cx="4040188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4114800"/>
            <a:ext cx="4041775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137685"/>
            <a:ext cx="4040188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137685"/>
            <a:ext cx="4041775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2015/9/28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7470648" cy="85725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2015/9/28</a:t>
            </a:fld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2015/9/28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889146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85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2015/9/28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56448" y="4816548"/>
            <a:ext cx="762000" cy="273844"/>
          </a:xfrm>
        </p:spPr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065628" y="764930"/>
            <a:ext cx="4114800" cy="30861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4816548"/>
            <a:ext cx="2133600" cy="273844"/>
          </a:xfrm>
        </p:spPr>
        <p:txBody>
          <a:bodyPr/>
          <a:lstStyle/>
          <a:p>
            <a:fld id="{6EFB7D30-6152-4307-A58E-046766A68531}" type="datetimeFigureOut">
              <a:rPr lang="zh-TW" altLang="en-US" smtClean="0"/>
              <a:t>2015/9/28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1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7315200" y="0"/>
            <a:ext cx="1828800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74676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4816548"/>
            <a:ext cx="2133600" cy="273844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EFB7D30-6152-4307-A58E-046766A68531}" type="datetimeFigureOut">
              <a:rPr lang="zh-TW" altLang="en-US" smtClean="0"/>
              <a:t>2015/9/28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3124200" y="4816548"/>
            <a:ext cx="2895600" cy="273844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153400" y="4816548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itchFamily="49" charset="-120"/>
              </a:rPr>
              <a:t>天道</a:t>
            </a:r>
            <a:r>
              <a:rPr lang="zh-TW" altLang="en-US" dirty="0" smtClean="0">
                <a:solidFill>
                  <a:srgbClr val="FF0000"/>
                </a:solidFill>
                <a:ea typeface="全真顏體" pitchFamily="49" charset="-120"/>
              </a:rPr>
              <a:t>三寶</a:t>
            </a:r>
            <a:r>
              <a:rPr lang="zh-TW" altLang="en-US" dirty="0" smtClean="0">
                <a:solidFill>
                  <a:srgbClr val="FF0000"/>
                </a:solidFill>
                <a:ea typeface="全真顏體" pitchFamily="49" charset="-120"/>
              </a:rPr>
              <a:t>解說</a:t>
            </a:r>
            <a:r>
              <a:rPr lang="en-US" altLang="zh-TW" dirty="0" smtClean="0">
                <a:solidFill>
                  <a:srgbClr val="FF0000"/>
                </a:solidFill>
                <a:ea typeface="全真顏體" pitchFamily="49" charset="-120"/>
              </a:rPr>
              <a:t>01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 vert="horz"/>
          <a:lstStyle/>
          <a:p>
            <a:r>
              <a:rPr lang="zh-TW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全真顏體" pitchFamily="49" charset="-120"/>
              </a:rPr>
              <a:t>本篇的</a:t>
            </a:r>
            <a:r>
              <a:rPr lang="zh-TW" alt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全真顏體" pitchFamily="49" charset="-120"/>
              </a:rPr>
              <a:t>簡報資料轉載自以下網站</a:t>
            </a:r>
            <a:endParaRPr lang="en-US" altLang="zh-TW" sz="4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全真顏體" pitchFamily="49" charset="-120"/>
            </a:endParaRPr>
          </a:p>
          <a:p>
            <a:pPr marL="36576" indent="0">
              <a:buNone/>
            </a:pPr>
            <a:r>
              <a:rPr lang="zh-TW" altLang="en-US" sz="4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全真顏體" pitchFamily="49" charset="-120"/>
              </a:rPr>
              <a:t>，在此特別感謝著作的前賢。</a:t>
            </a:r>
            <a:endParaRPr lang="en-US" altLang="zh-TW" sz="4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全真顏體" pitchFamily="49" charset="-120"/>
            </a:endParaRPr>
          </a:p>
          <a:p>
            <a:endParaRPr lang="en-US" altLang="zh-TW" dirty="0" smtClean="0"/>
          </a:p>
          <a:p>
            <a:r>
              <a:rPr lang="en-US" altLang="zh-TW" sz="3600" dirty="0" smtClean="0">
                <a:solidFill>
                  <a:srgbClr val="00B0F0"/>
                </a:solidFill>
              </a:rPr>
              <a:t>http</a:t>
            </a:r>
            <a:r>
              <a:rPr lang="en-US" altLang="zh-TW" sz="3600" dirty="0">
                <a:solidFill>
                  <a:srgbClr val="00B0F0"/>
                </a:solidFill>
              </a:rPr>
              <a:t>://www.slideshare.net/243011/ss-1432759?related=1</a:t>
            </a:r>
            <a:endParaRPr lang="zh-TW" alt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83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itchFamily="49" charset="-120"/>
              </a:rPr>
              <a:t>天道三寶</a:t>
            </a:r>
            <a:r>
              <a:rPr lang="zh-TW" altLang="en-US" dirty="0" smtClean="0">
                <a:solidFill>
                  <a:srgbClr val="FF0000"/>
                </a:solidFill>
                <a:ea typeface="全真顏體" pitchFamily="49" charset="-120"/>
              </a:rPr>
              <a:t>解說</a:t>
            </a:r>
            <a:r>
              <a:rPr lang="en-US" altLang="zh-TW" dirty="0" smtClean="0">
                <a:solidFill>
                  <a:srgbClr val="FF0000"/>
                </a:solidFill>
                <a:ea typeface="全真顏體" pitchFamily="49" charset="-120"/>
              </a:rPr>
              <a:t>10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7494"/>
            <a:ext cx="792088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itchFamily="49" charset="-120"/>
              </a:rPr>
              <a:t>天道三寶</a:t>
            </a:r>
            <a:r>
              <a:rPr lang="zh-TW" altLang="en-US" dirty="0" smtClean="0">
                <a:solidFill>
                  <a:srgbClr val="FF0000"/>
                </a:solidFill>
                <a:ea typeface="全真顏體" pitchFamily="49" charset="-120"/>
              </a:rPr>
              <a:t>解說</a:t>
            </a:r>
            <a:r>
              <a:rPr lang="en-US" altLang="zh-TW" dirty="0">
                <a:solidFill>
                  <a:srgbClr val="FF0000"/>
                </a:solidFill>
                <a:ea typeface="全真顏體" pitchFamily="49" charset="-120"/>
              </a:rPr>
              <a:t>1</a:t>
            </a:r>
            <a:r>
              <a:rPr lang="en-US" altLang="zh-TW" dirty="0" smtClean="0">
                <a:solidFill>
                  <a:srgbClr val="FF0000"/>
                </a:solidFill>
                <a:ea typeface="全真顏體" pitchFamily="49" charset="-120"/>
              </a:rPr>
              <a:t>1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003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3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itchFamily="49" charset="-120"/>
              </a:rPr>
              <a:t>天道三寶</a:t>
            </a:r>
            <a:r>
              <a:rPr lang="zh-TW" altLang="en-US" dirty="0" smtClean="0">
                <a:solidFill>
                  <a:srgbClr val="FF0000"/>
                </a:solidFill>
                <a:ea typeface="全真顏體" pitchFamily="49" charset="-120"/>
              </a:rPr>
              <a:t>解說</a:t>
            </a:r>
            <a:r>
              <a:rPr lang="en-US" altLang="zh-TW" dirty="0" smtClean="0">
                <a:solidFill>
                  <a:srgbClr val="FF0000"/>
                </a:solidFill>
                <a:ea typeface="全真顏體" pitchFamily="49" charset="-120"/>
              </a:rPr>
              <a:t>12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724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3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itchFamily="49" charset="-120"/>
              </a:rPr>
              <a:t>天道三寶</a:t>
            </a:r>
            <a:r>
              <a:rPr lang="zh-TW" altLang="en-US" dirty="0" smtClean="0">
                <a:solidFill>
                  <a:srgbClr val="FF0000"/>
                </a:solidFill>
                <a:ea typeface="全真顏體" pitchFamily="49" charset="-120"/>
              </a:rPr>
              <a:t>解說</a:t>
            </a:r>
            <a:r>
              <a:rPr lang="en-US" altLang="zh-TW" dirty="0" smtClean="0">
                <a:solidFill>
                  <a:srgbClr val="FF0000"/>
                </a:solidFill>
                <a:ea typeface="全真顏體" pitchFamily="49" charset="-120"/>
              </a:rPr>
              <a:t>13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7494"/>
            <a:ext cx="792088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itchFamily="49" charset="-120"/>
              </a:rPr>
              <a:t>天道三寶</a:t>
            </a:r>
            <a:r>
              <a:rPr lang="zh-TW" altLang="en-US" dirty="0" smtClean="0">
                <a:solidFill>
                  <a:srgbClr val="FF0000"/>
                </a:solidFill>
                <a:ea typeface="全真顏體" pitchFamily="49" charset="-120"/>
              </a:rPr>
              <a:t>解說</a:t>
            </a:r>
            <a:r>
              <a:rPr lang="en-US" altLang="zh-TW" dirty="0" smtClean="0">
                <a:solidFill>
                  <a:srgbClr val="FF0000"/>
                </a:solidFill>
                <a:ea typeface="全真顏體" pitchFamily="49" charset="-120"/>
              </a:rPr>
              <a:t>14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7494"/>
            <a:ext cx="784887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itchFamily="49" charset="-120"/>
              </a:rPr>
              <a:t>天道三寶</a:t>
            </a:r>
            <a:r>
              <a:rPr lang="zh-TW" altLang="en-US" dirty="0" smtClean="0">
                <a:solidFill>
                  <a:srgbClr val="FF0000"/>
                </a:solidFill>
                <a:ea typeface="全真顏體" pitchFamily="49" charset="-120"/>
              </a:rPr>
              <a:t>解說</a:t>
            </a:r>
            <a:r>
              <a:rPr lang="en-US" altLang="zh-TW" dirty="0" smtClean="0">
                <a:solidFill>
                  <a:srgbClr val="FF0000"/>
                </a:solidFill>
                <a:ea typeface="全真顏體" pitchFamily="49" charset="-120"/>
              </a:rPr>
              <a:t>15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86"/>
            <a:ext cx="792088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itchFamily="49" charset="-120"/>
              </a:rPr>
              <a:t>天道三寶</a:t>
            </a:r>
            <a:r>
              <a:rPr lang="zh-TW" altLang="en-US" dirty="0" smtClean="0">
                <a:solidFill>
                  <a:srgbClr val="FF0000"/>
                </a:solidFill>
                <a:ea typeface="全真顏體" pitchFamily="49" charset="-120"/>
              </a:rPr>
              <a:t>解說</a:t>
            </a:r>
            <a:r>
              <a:rPr lang="en-US" altLang="zh-TW" dirty="0" smtClean="0">
                <a:solidFill>
                  <a:srgbClr val="FF0000"/>
                </a:solidFill>
                <a:ea typeface="全真顏體" pitchFamily="49" charset="-120"/>
              </a:rPr>
              <a:t>16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72400" cy="509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3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itchFamily="49" charset="-120"/>
              </a:rPr>
              <a:t>天道三寶</a:t>
            </a:r>
            <a:r>
              <a:rPr lang="zh-TW" altLang="en-US" dirty="0" smtClean="0">
                <a:solidFill>
                  <a:srgbClr val="FF0000"/>
                </a:solidFill>
                <a:ea typeface="全真顏體" pitchFamily="49" charset="-120"/>
              </a:rPr>
              <a:t>解說</a:t>
            </a:r>
            <a:r>
              <a:rPr lang="en-US" altLang="zh-TW" dirty="0" smtClean="0">
                <a:solidFill>
                  <a:srgbClr val="FF0000"/>
                </a:solidFill>
                <a:ea typeface="全真顏體" pitchFamily="49" charset="-120"/>
              </a:rPr>
              <a:t>17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86"/>
            <a:ext cx="792088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itchFamily="49" charset="-120"/>
              </a:rPr>
              <a:t>天道三寶</a:t>
            </a:r>
            <a:r>
              <a:rPr lang="zh-TW" altLang="en-US" dirty="0" smtClean="0">
                <a:solidFill>
                  <a:srgbClr val="FF0000"/>
                </a:solidFill>
                <a:ea typeface="全真顏體" pitchFamily="49" charset="-120"/>
              </a:rPr>
              <a:t>解說</a:t>
            </a:r>
            <a:r>
              <a:rPr lang="en-US" altLang="zh-TW" dirty="0" smtClean="0">
                <a:solidFill>
                  <a:srgbClr val="FF0000"/>
                </a:solidFill>
                <a:ea typeface="全真顏體" pitchFamily="49" charset="-120"/>
              </a:rPr>
              <a:t>18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86"/>
            <a:ext cx="792088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itchFamily="49" charset="-120"/>
              </a:rPr>
              <a:t>天道三寶</a:t>
            </a:r>
            <a:r>
              <a:rPr lang="zh-TW" altLang="en-US" dirty="0" smtClean="0">
                <a:solidFill>
                  <a:srgbClr val="FF0000"/>
                </a:solidFill>
                <a:ea typeface="全真顏體" pitchFamily="49" charset="-120"/>
              </a:rPr>
              <a:t>解說</a:t>
            </a:r>
            <a:r>
              <a:rPr lang="en-US" altLang="zh-TW" dirty="0" smtClean="0">
                <a:solidFill>
                  <a:srgbClr val="FF0000"/>
                </a:solidFill>
                <a:ea typeface="全真顏體" pitchFamily="49" charset="-120"/>
              </a:rPr>
              <a:t>19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7494"/>
            <a:ext cx="792088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3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itchFamily="49" charset="-120"/>
              </a:rPr>
              <a:t>天道三寶</a:t>
            </a:r>
            <a:r>
              <a:rPr lang="zh-TW" altLang="en-US" dirty="0" smtClean="0">
                <a:solidFill>
                  <a:srgbClr val="FF0000"/>
                </a:solidFill>
                <a:ea typeface="全真顏體" pitchFamily="49" charset="-120"/>
              </a:rPr>
              <a:t>解說</a:t>
            </a:r>
            <a:r>
              <a:rPr lang="en-US" altLang="zh-TW" dirty="0" smtClean="0">
                <a:solidFill>
                  <a:srgbClr val="FF0000"/>
                </a:solidFill>
                <a:ea typeface="全真顏體" pitchFamily="49" charset="-120"/>
              </a:rPr>
              <a:t>02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79928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3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itchFamily="49" charset="-120"/>
              </a:rPr>
              <a:t>天道三寶</a:t>
            </a:r>
            <a:r>
              <a:rPr lang="zh-TW" altLang="en-US" dirty="0" smtClean="0">
                <a:solidFill>
                  <a:srgbClr val="FF0000"/>
                </a:solidFill>
                <a:ea typeface="全真顏體" pitchFamily="49" charset="-120"/>
              </a:rPr>
              <a:t>解說</a:t>
            </a:r>
            <a:r>
              <a:rPr lang="en-US" altLang="zh-TW" dirty="0" smtClean="0">
                <a:solidFill>
                  <a:srgbClr val="FF0000"/>
                </a:solidFill>
                <a:ea typeface="全真顏體" pitchFamily="49" charset="-120"/>
              </a:rPr>
              <a:t>20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5486"/>
            <a:ext cx="784887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itchFamily="49" charset="-120"/>
              </a:rPr>
              <a:t>天道三寶</a:t>
            </a:r>
            <a:r>
              <a:rPr lang="zh-TW" altLang="en-US" dirty="0" smtClean="0">
                <a:solidFill>
                  <a:srgbClr val="FF0000"/>
                </a:solidFill>
                <a:ea typeface="全真顏體" pitchFamily="49" charset="-120"/>
              </a:rPr>
              <a:t>解說</a:t>
            </a:r>
            <a:r>
              <a:rPr lang="en-US" altLang="zh-TW" dirty="0">
                <a:solidFill>
                  <a:srgbClr val="FF0000"/>
                </a:solidFill>
                <a:ea typeface="全真顏體" pitchFamily="49" charset="-120"/>
              </a:rPr>
              <a:t>2</a:t>
            </a:r>
            <a:r>
              <a:rPr lang="en-US" altLang="zh-TW" dirty="0" smtClean="0">
                <a:solidFill>
                  <a:srgbClr val="FF0000"/>
                </a:solidFill>
                <a:ea typeface="全真顏體" pitchFamily="49" charset="-120"/>
              </a:rPr>
              <a:t>1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7494"/>
            <a:ext cx="784887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itchFamily="49" charset="-120"/>
              </a:rPr>
              <a:t>天道三寶</a:t>
            </a:r>
            <a:r>
              <a:rPr lang="zh-TW" altLang="en-US" dirty="0" smtClean="0">
                <a:solidFill>
                  <a:srgbClr val="FF0000"/>
                </a:solidFill>
                <a:ea typeface="全真顏體" pitchFamily="49" charset="-120"/>
              </a:rPr>
              <a:t>解說</a:t>
            </a:r>
            <a:r>
              <a:rPr lang="en-US" altLang="zh-TW" dirty="0" smtClean="0">
                <a:solidFill>
                  <a:srgbClr val="FF0000"/>
                </a:solidFill>
                <a:ea typeface="全真顏體" pitchFamily="49" charset="-120"/>
              </a:rPr>
              <a:t>2</a:t>
            </a:r>
            <a:r>
              <a:rPr lang="en-US" altLang="zh-TW" dirty="0">
                <a:solidFill>
                  <a:srgbClr val="FF0000"/>
                </a:solidFill>
                <a:ea typeface="全真顏體" pitchFamily="49" charset="-120"/>
              </a:rPr>
              <a:t>2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5486"/>
            <a:ext cx="784887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itchFamily="49" charset="-120"/>
              </a:rPr>
              <a:t>天道三寶</a:t>
            </a:r>
            <a:r>
              <a:rPr lang="zh-TW" altLang="en-US" dirty="0" smtClean="0">
                <a:solidFill>
                  <a:srgbClr val="FF0000"/>
                </a:solidFill>
                <a:ea typeface="全真顏體" pitchFamily="49" charset="-120"/>
              </a:rPr>
              <a:t>解說</a:t>
            </a:r>
            <a:r>
              <a:rPr lang="en-US" altLang="zh-TW" dirty="0" smtClean="0">
                <a:solidFill>
                  <a:srgbClr val="FF0000"/>
                </a:solidFill>
                <a:ea typeface="全真顏體" pitchFamily="49" charset="-120"/>
              </a:rPr>
              <a:t>23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itchFamily="49" charset="-120"/>
              </a:rPr>
              <a:t>天道三寶</a:t>
            </a:r>
            <a:r>
              <a:rPr lang="zh-TW" altLang="en-US" dirty="0" smtClean="0">
                <a:solidFill>
                  <a:srgbClr val="FF0000"/>
                </a:solidFill>
                <a:ea typeface="全真顏體" pitchFamily="49" charset="-120"/>
              </a:rPr>
              <a:t>解說</a:t>
            </a:r>
            <a:r>
              <a:rPr lang="en-US" altLang="zh-TW" dirty="0" smtClean="0">
                <a:solidFill>
                  <a:srgbClr val="FF0000"/>
                </a:solidFill>
                <a:ea typeface="全真顏體" pitchFamily="49" charset="-120"/>
              </a:rPr>
              <a:t>24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86"/>
            <a:ext cx="792088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itchFamily="49" charset="-120"/>
              </a:rPr>
              <a:t>天道三寶</a:t>
            </a:r>
            <a:r>
              <a:rPr lang="zh-TW" altLang="en-US" dirty="0" smtClean="0">
                <a:solidFill>
                  <a:srgbClr val="FF0000"/>
                </a:solidFill>
                <a:ea typeface="全真顏體" pitchFamily="49" charset="-120"/>
              </a:rPr>
              <a:t>解說</a:t>
            </a:r>
            <a:r>
              <a:rPr lang="en-US" altLang="zh-TW" dirty="0" smtClean="0">
                <a:solidFill>
                  <a:srgbClr val="FF0000"/>
                </a:solidFill>
                <a:ea typeface="全真顏體" pitchFamily="49" charset="-120"/>
              </a:rPr>
              <a:t>25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5486"/>
            <a:ext cx="784887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itchFamily="49" charset="-120"/>
              </a:rPr>
              <a:t>天道三寶</a:t>
            </a:r>
            <a:r>
              <a:rPr lang="zh-TW" altLang="en-US" dirty="0" smtClean="0">
                <a:solidFill>
                  <a:srgbClr val="FF0000"/>
                </a:solidFill>
                <a:ea typeface="全真顏體" pitchFamily="49" charset="-120"/>
              </a:rPr>
              <a:t>解說</a:t>
            </a:r>
            <a:r>
              <a:rPr lang="en-US" altLang="zh-TW" dirty="0" smtClean="0">
                <a:solidFill>
                  <a:srgbClr val="FF0000"/>
                </a:solidFill>
                <a:ea typeface="全真顏體" pitchFamily="49" charset="-120"/>
              </a:rPr>
              <a:t>26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5486"/>
            <a:ext cx="784887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itchFamily="49" charset="-120"/>
              </a:rPr>
              <a:t>天道三寶</a:t>
            </a:r>
            <a:r>
              <a:rPr lang="zh-TW" altLang="en-US" dirty="0" smtClean="0">
                <a:solidFill>
                  <a:srgbClr val="FF0000"/>
                </a:solidFill>
                <a:ea typeface="全真顏體" pitchFamily="49" charset="-120"/>
              </a:rPr>
              <a:t>解說</a:t>
            </a:r>
            <a:r>
              <a:rPr lang="en-US" altLang="zh-TW" dirty="0" smtClean="0">
                <a:solidFill>
                  <a:srgbClr val="FF0000"/>
                </a:solidFill>
                <a:ea typeface="全真顏體" pitchFamily="49" charset="-120"/>
              </a:rPr>
              <a:t>27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7494"/>
            <a:ext cx="784887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itchFamily="49" charset="-120"/>
              </a:rPr>
              <a:t>天道三寶</a:t>
            </a:r>
            <a:r>
              <a:rPr lang="zh-TW" altLang="en-US" dirty="0" smtClean="0">
                <a:solidFill>
                  <a:srgbClr val="FF0000"/>
                </a:solidFill>
                <a:ea typeface="全真顏體" pitchFamily="49" charset="-120"/>
              </a:rPr>
              <a:t>解說</a:t>
            </a:r>
            <a:r>
              <a:rPr lang="en-US" altLang="zh-TW" dirty="0" smtClean="0">
                <a:solidFill>
                  <a:srgbClr val="FF0000"/>
                </a:solidFill>
                <a:ea typeface="全真顏體" pitchFamily="49" charset="-120"/>
              </a:rPr>
              <a:t>28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5486"/>
            <a:ext cx="784887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itchFamily="49" charset="-120"/>
              </a:rPr>
              <a:t>天道三寶</a:t>
            </a:r>
            <a:r>
              <a:rPr lang="zh-TW" altLang="en-US" dirty="0" smtClean="0">
                <a:solidFill>
                  <a:srgbClr val="FF0000"/>
                </a:solidFill>
                <a:ea typeface="全真顏體" pitchFamily="49" charset="-120"/>
              </a:rPr>
              <a:t>解說</a:t>
            </a:r>
            <a:r>
              <a:rPr lang="en-US" altLang="zh-TW" dirty="0" smtClean="0">
                <a:solidFill>
                  <a:srgbClr val="FF0000"/>
                </a:solidFill>
                <a:ea typeface="全真顏體" pitchFamily="49" charset="-120"/>
              </a:rPr>
              <a:t>29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86"/>
            <a:ext cx="792088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itchFamily="49" charset="-120"/>
              </a:rPr>
              <a:t>天道三寶</a:t>
            </a:r>
            <a:r>
              <a:rPr lang="zh-TW" altLang="en-US" dirty="0" smtClean="0">
                <a:solidFill>
                  <a:srgbClr val="FF0000"/>
                </a:solidFill>
                <a:ea typeface="全真顏體" pitchFamily="49" charset="-120"/>
              </a:rPr>
              <a:t>解說</a:t>
            </a:r>
            <a:r>
              <a:rPr lang="en-US" altLang="zh-TW" dirty="0" smtClean="0">
                <a:solidFill>
                  <a:srgbClr val="FF0000"/>
                </a:solidFill>
                <a:ea typeface="全真顏體" pitchFamily="49" charset="-120"/>
              </a:rPr>
              <a:t>03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003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3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itchFamily="49" charset="-120"/>
              </a:rPr>
              <a:t>天道三寶</a:t>
            </a:r>
            <a:r>
              <a:rPr lang="zh-TW" altLang="en-US" dirty="0" smtClean="0">
                <a:solidFill>
                  <a:srgbClr val="FF0000"/>
                </a:solidFill>
                <a:ea typeface="全真顏體" pitchFamily="49" charset="-120"/>
              </a:rPr>
              <a:t>解說</a:t>
            </a:r>
            <a:r>
              <a:rPr lang="en-US" altLang="zh-TW" dirty="0" smtClean="0">
                <a:solidFill>
                  <a:srgbClr val="FF0000"/>
                </a:solidFill>
                <a:ea typeface="全真顏體" pitchFamily="49" charset="-120"/>
              </a:rPr>
              <a:t>30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80648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3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itchFamily="49" charset="-120"/>
              </a:rPr>
              <a:t>天道三寶</a:t>
            </a:r>
            <a:r>
              <a:rPr lang="zh-TW" altLang="en-US" dirty="0" smtClean="0">
                <a:solidFill>
                  <a:srgbClr val="FF0000"/>
                </a:solidFill>
                <a:ea typeface="全真顏體" pitchFamily="49" charset="-120"/>
              </a:rPr>
              <a:t>解說</a:t>
            </a:r>
            <a:r>
              <a:rPr lang="en-US" altLang="zh-TW" dirty="0">
                <a:solidFill>
                  <a:srgbClr val="FF0000"/>
                </a:solidFill>
                <a:ea typeface="全真顏體" pitchFamily="49" charset="-120"/>
              </a:rPr>
              <a:t>3</a:t>
            </a:r>
            <a:r>
              <a:rPr lang="en-US" altLang="zh-TW" dirty="0" smtClean="0">
                <a:solidFill>
                  <a:srgbClr val="FF0000"/>
                </a:solidFill>
                <a:ea typeface="全真顏體" pitchFamily="49" charset="-120"/>
              </a:rPr>
              <a:t>1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86"/>
            <a:ext cx="792088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8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lstStyle/>
          <a:p>
            <a:r>
              <a:rPr lang="zh-TW" altLang="en-US">
                <a:solidFill>
                  <a:srgbClr val="FF0000"/>
                </a:solidFill>
                <a:ea typeface="全真顏體" pitchFamily="49" charset="-120"/>
              </a:rPr>
              <a:t>天道三寶</a:t>
            </a:r>
            <a:r>
              <a:rPr lang="zh-TW" altLang="en-US" dirty="0" smtClean="0">
                <a:solidFill>
                  <a:srgbClr val="FF0000"/>
                </a:solidFill>
                <a:ea typeface="全真顏體" pitchFamily="49" charset="-120"/>
              </a:rPr>
              <a:t>解說</a:t>
            </a:r>
            <a:r>
              <a:rPr lang="en-US" altLang="zh-TW" dirty="0" smtClean="0">
                <a:solidFill>
                  <a:srgbClr val="FF0000"/>
                </a:solidFill>
                <a:ea typeface="全真顏體" pitchFamily="49" charset="-120"/>
              </a:rPr>
              <a:t>32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5486"/>
            <a:ext cx="774948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itchFamily="49" charset="-120"/>
              </a:rPr>
              <a:t>天道三寶</a:t>
            </a:r>
            <a:r>
              <a:rPr lang="zh-TW" altLang="en-US" dirty="0" smtClean="0">
                <a:solidFill>
                  <a:srgbClr val="FF0000"/>
                </a:solidFill>
                <a:ea typeface="全真顏體" pitchFamily="49" charset="-120"/>
              </a:rPr>
              <a:t>解說</a:t>
            </a:r>
            <a:r>
              <a:rPr lang="en-US" altLang="zh-TW" dirty="0" smtClean="0">
                <a:solidFill>
                  <a:srgbClr val="FF0000"/>
                </a:solidFill>
                <a:ea typeface="全真顏體" pitchFamily="49" charset="-120"/>
              </a:rPr>
              <a:t>04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51" y="195486"/>
            <a:ext cx="7992888" cy="473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5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itchFamily="49" charset="-120"/>
              </a:rPr>
              <a:t>天道三寶</a:t>
            </a:r>
            <a:r>
              <a:rPr lang="zh-TW" altLang="en-US" dirty="0" smtClean="0">
                <a:solidFill>
                  <a:srgbClr val="FF0000"/>
                </a:solidFill>
                <a:ea typeface="全真顏體" pitchFamily="49" charset="-120"/>
              </a:rPr>
              <a:t>解說</a:t>
            </a:r>
            <a:r>
              <a:rPr lang="en-US" altLang="zh-TW" dirty="0" smtClean="0">
                <a:solidFill>
                  <a:srgbClr val="FF0000"/>
                </a:solidFill>
                <a:ea typeface="全真顏體" pitchFamily="49" charset="-120"/>
              </a:rPr>
              <a:t>05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792088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3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itchFamily="49" charset="-120"/>
              </a:rPr>
              <a:t>天道三寶</a:t>
            </a:r>
            <a:r>
              <a:rPr lang="zh-TW" altLang="en-US" dirty="0" smtClean="0">
                <a:solidFill>
                  <a:srgbClr val="FF0000"/>
                </a:solidFill>
                <a:ea typeface="全真顏體" pitchFamily="49" charset="-120"/>
              </a:rPr>
              <a:t>解說</a:t>
            </a:r>
            <a:r>
              <a:rPr lang="en-US" altLang="zh-TW" dirty="0" smtClean="0">
                <a:solidFill>
                  <a:srgbClr val="FF0000"/>
                </a:solidFill>
                <a:ea typeface="全真顏體" pitchFamily="49" charset="-120"/>
              </a:rPr>
              <a:t>06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5486"/>
            <a:ext cx="8064896" cy="473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5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itchFamily="49" charset="-120"/>
              </a:rPr>
              <a:t>天道三寶</a:t>
            </a:r>
            <a:r>
              <a:rPr lang="zh-TW" altLang="en-US" dirty="0" smtClean="0">
                <a:solidFill>
                  <a:srgbClr val="FF0000"/>
                </a:solidFill>
                <a:ea typeface="全真顏體" pitchFamily="49" charset="-120"/>
              </a:rPr>
              <a:t>解說</a:t>
            </a:r>
            <a:r>
              <a:rPr lang="en-US" altLang="zh-TW" dirty="0" smtClean="0">
                <a:solidFill>
                  <a:srgbClr val="FF0000"/>
                </a:solidFill>
                <a:ea typeface="全真顏體" pitchFamily="49" charset="-120"/>
              </a:rPr>
              <a:t>07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86"/>
            <a:ext cx="792088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itchFamily="49" charset="-120"/>
              </a:rPr>
              <a:t>天道三寶</a:t>
            </a:r>
            <a:r>
              <a:rPr lang="zh-TW" altLang="en-US" dirty="0" smtClean="0">
                <a:solidFill>
                  <a:srgbClr val="FF0000"/>
                </a:solidFill>
                <a:ea typeface="全真顏體" pitchFamily="49" charset="-120"/>
              </a:rPr>
              <a:t>解說</a:t>
            </a:r>
            <a:r>
              <a:rPr lang="en-US" altLang="zh-TW" dirty="0" smtClean="0">
                <a:solidFill>
                  <a:srgbClr val="FF0000"/>
                </a:solidFill>
                <a:ea typeface="全真顏體" pitchFamily="49" charset="-120"/>
              </a:rPr>
              <a:t>08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7992888" cy="523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1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itchFamily="49" charset="-120"/>
              </a:rPr>
              <a:t>天道三寶</a:t>
            </a:r>
            <a:r>
              <a:rPr lang="zh-TW" altLang="en-US" dirty="0" smtClean="0">
                <a:solidFill>
                  <a:srgbClr val="FF0000"/>
                </a:solidFill>
                <a:ea typeface="全真顏體" pitchFamily="49" charset="-120"/>
              </a:rPr>
              <a:t>解說</a:t>
            </a:r>
            <a:r>
              <a:rPr lang="en-US" altLang="zh-TW" dirty="0" smtClean="0">
                <a:solidFill>
                  <a:srgbClr val="FF0000"/>
                </a:solidFill>
                <a:ea typeface="全真顏體" pitchFamily="49" charset="-120"/>
              </a:rPr>
              <a:t>09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5486"/>
            <a:ext cx="784887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科技">
  <a:themeElements>
    <a:clrScheme name="科技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科技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科技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212</TotalTime>
  <Words>149</Words>
  <Application>Microsoft Office PowerPoint</Application>
  <PresentationFormat>如螢幕大小 (16:9)</PresentationFormat>
  <Paragraphs>36</Paragraphs>
  <Slides>32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3" baseType="lpstr">
      <vt:lpstr>科技</vt:lpstr>
      <vt:lpstr>天道三寶解說01</vt:lpstr>
      <vt:lpstr>天道三寶解說02</vt:lpstr>
      <vt:lpstr>天道三寶解說03</vt:lpstr>
      <vt:lpstr>天道三寶解說04</vt:lpstr>
      <vt:lpstr>天道三寶解說05</vt:lpstr>
      <vt:lpstr>天道三寶解說06</vt:lpstr>
      <vt:lpstr>天道三寶解說07</vt:lpstr>
      <vt:lpstr>天道三寶解說08</vt:lpstr>
      <vt:lpstr>天道三寶解說09</vt:lpstr>
      <vt:lpstr>天道三寶解說10</vt:lpstr>
      <vt:lpstr>天道三寶解說11</vt:lpstr>
      <vt:lpstr>天道三寶解說12</vt:lpstr>
      <vt:lpstr>天道三寶解說13</vt:lpstr>
      <vt:lpstr>天道三寶解說14</vt:lpstr>
      <vt:lpstr>天道三寶解說15</vt:lpstr>
      <vt:lpstr>天道三寶解說16</vt:lpstr>
      <vt:lpstr>天道三寶解說17</vt:lpstr>
      <vt:lpstr>天道三寶解說18</vt:lpstr>
      <vt:lpstr>天道三寶解說19</vt:lpstr>
      <vt:lpstr>天道三寶解說20</vt:lpstr>
      <vt:lpstr>天道三寶解說21</vt:lpstr>
      <vt:lpstr>天道三寶解說22</vt:lpstr>
      <vt:lpstr>天道三寶解說23</vt:lpstr>
      <vt:lpstr>天道三寶解說24</vt:lpstr>
      <vt:lpstr>天道三寶解說25</vt:lpstr>
      <vt:lpstr>天道三寶解說26</vt:lpstr>
      <vt:lpstr>天道三寶解說27</vt:lpstr>
      <vt:lpstr>天道三寶解說28</vt:lpstr>
      <vt:lpstr>天道三寶解說29</vt:lpstr>
      <vt:lpstr>天道三寶解說30</vt:lpstr>
      <vt:lpstr>天道三寶解說31</vt:lpstr>
      <vt:lpstr>天道三寶解說32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v345</dc:creator>
  <cp:lastModifiedBy>345mp3@livemail.tw</cp:lastModifiedBy>
  <cp:revision>92</cp:revision>
  <dcterms:created xsi:type="dcterms:W3CDTF">2014-02-15T05:50:45Z</dcterms:created>
  <dcterms:modified xsi:type="dcterms:W3CDTF">2015-09-27T16:19:05Z</dcterms:modified>
</cp:coreProperties>
</file>