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4" r:id="rId3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89" d="100"/>
          <a:sy n="89" d="100"/>
        </p:scale>
        <p:origin x="62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備忘稿版面配置區 1048716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123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手繪多邊形 6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6" name="手繪多邊形 7"/>
          <p:cNvSpPr/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7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78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048679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80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81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96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69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9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9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584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58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58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58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6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66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6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6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手繪多邊形 6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89" name="手繪多邊形 8"/>
          <p:cNvSpPr/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0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91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4869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9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9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50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651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652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53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5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56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48657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48658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659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660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61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62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6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70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48671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7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7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701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48702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48703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704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0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68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4868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4868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68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8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手繪多邊形 11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7" name="手繪多邊形 15"/>
          <p:cNvSpPr/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8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048579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4858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048581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48582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8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56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799288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6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5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0039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8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6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724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0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7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7494"/>
            <a:ext cx="792088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2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4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9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72400" cy="50913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6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0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792088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8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1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0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2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7494"/>
            <a:ext cx="792088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2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4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0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57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0039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直排標題 3"/>
          <p:cNvSpPr>
            <a:spLocks noGrp="1"/>
          </p:cNvSpPr>
          <p:nvPr>
            <p:ph type="title" orient="vert"/>
          </p:nvPr>
        </p:nvSpPr>
        <p:spPr>
          <a:xfrm>
            <a:off x="329999" y="1100222"/>
            <a:ext cx="8644833" cy="3847790"/>
          </a:xfrm>
        </p:spPr>
        <p:txBody>
          <a:bodyPr vert="horz"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6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5" name="圖片 1"/>
          <p:cNvPicPr>
            <a:picLocks noChangeAspect="1"/>
          </p:cNvPicPr>
          <p:nvPr/>
        </p:nvPicPr>
        <p:blipFill>
          <a:blip r:embed="rId2"/>
          <a:srcRect l="3508" r="3508"/>
          <a:stretch>
            <a:fillRect/>
          </a:stretch>
        </p:blipFill>
        <p:spPr>
          <a:xfrm>
            <a:off x="169168" y="297673"/>
            <a:ext cx="8425814" cy="46503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8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6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0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7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2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4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79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6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80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8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81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6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55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30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4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5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06489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31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2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53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2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5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1" y="195486"/>
            <a:ext cx="7992888" cy="47319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32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71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r>
              <a:rPr lang="zh-TW" altLang="en-US" dirty="0"/>
              <a:t>注意事項：</a:t>
            </a:r>
          </a:p>
          <a:p>
            <a:r>
              <a:rPr lang="zh-TW" altLang="en-US" dirty="0"/>
              <a:t>㈠求道後記得吃素三天</a:t>
            </a:r>
          </a:p>
          <a:p>
            <a:r>
              <a:rPr lang="zh-TW" altLang="en-US" dirty="0"/>
              <a:t>㈡求道功德費，一生只一次，是用作印善書、救濟貧困，是替大家做功德。至於以后來開班，因為佛堂提供大家用餐，您想拿一點助班費，那個隨緣即可。</a:t>
            </a:r>
          </a:p>
          <a:p>
            <a:r>
              <a:rPr lang="zh-TW" altLang="en-US" dirty="0"/>
              <a:t>㈢天道三寶是天机不可洩漏，忘了回佛堂再復習。</a:t>
            </a:r>
          </a:p>
          <a:p>
            <a:r>
              <a:rPr lang="zh-TW" altLang="en-US" dirty="0"/>
              <a:t>㈣要記住引保師、點傳師、求道日、還有求道佛堂。</a:t>
            </a:r>
          </a:p>
          <a:p>
            <a:r>
              <a:rPr lang="zh-TW" altLang="en-US" dirty="0"/>
              <a:t>㈤求道後要參加三天法會（明德新民進修班）。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4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59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79208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6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0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5486"/>
            <a:ext cx="8064896" cy="4731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8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1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0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7992888" cy="52360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09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2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3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784887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4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9716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7494"/>
            <a:ext cx="7920880" cy="4608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234</Words>
  <Application>Microsoft Office PowerPoint</Application>
  <PresentationFormat>如螢幕大小 (16:9)</PresentationFormat>
  <Paragraphs>37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Arial</vt:lpstr>
      <vt:lpstr>Calibri</vt:lpstr>
      <vt:lpstr>Franklin Gothic Book</vt:lpstr>
      <vt:lpstr>Wingdings 2</vt:lpstr>
      <vt:lpstr>科技</vt:lpstr>
      <vt:lpstr>天道三寶解說02</vt:lpstr>
      <vt:lpstr>天道三寶解說03</vt:lpstr>
      <vt:lpstr>天道三寶解說04</vt:lpstr>
      <vt:lpstr>天道三寶解說05</vt:lpstr>
      <vt:lpstr>天道三寶解說06</vt:lpstr>
      <vt:lpstr>天道三寶解說07</vt:lpstr>
      <vt:lpstr>天道三寶解說08</vt:lpstr>
      <vt:lpstr>天道三寶解說09</vt:lpstr>
      <vt:lpstr>天道三寶解說10</vt:lpstr>
      <vt:lpstr>天道三寶解說11</vt:lpstr>
      <vt:lpstr>天道三寶解說12</vt:lpstr>
      <vt:lpstr>天道三寶解說13</vt:lpstr>
      <vt:lpstr>天道三寶解說15</vt:lpstr>
      <vt:lpstr>天道三寶解說16</vt:lpstr>
      <vt:lpstr>天道三寶解說17</vt:lpstr>
      <vt:lpstr>天道三寶解說18</vt:lpstr>
      <vt:lpstr>天道三寶解說19</vt:lpstr>
      <vt:lpstr>天道三寶解說20</vt:lpstr>
      <vt:lpstr>天道三寶解說21</vt:lpstr>
      <vt:lpstr>天道三寶解說22</vt:lpstr>
      <vt:lpstr>天道三寶解說23</vt:lpstr>
      <vt:lpstr>天道三寶解說24</vt:lpstr>
      <vt:lpstr>天道三寶解說25</vt:lpstr>
      <vt:lpstr>天道三寶解說26</vt:lpstr>
      <vt:lpstr>天道三寶解說27</vt:lpstr>
      <vt:lpstr>天道三寶解說28</vt:lpstr>
      <vt:lpstr>天道三寶解說29</vt:lpstr>
      <vt:lpstr>天道三寶解說30</vt:lpstr>
      <vt:lpstr>天道三寶解說31</vt:lpstr>
      <vt:lpstr>天道三寶解說32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2</cp:revision>
  <dcterms:created xsi:type="dcterms:W3CDTF">2014-02-11T21:50:45Z</dcterms:created>
  <dcterms:modified xsi:type="dcterms:W3CDTF">2021-03-01T07:54:45Z</dcterms:modified>
</cp:coreProperties>
</file>