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type="screen16x9" cy="5143500" cx="9144000"/>
  <p:notesSz cx="6858000" cy="9144000"/>
  <p:defaultTextStyle>
    <a:defPPr>
      <a:defRPr lang="zh-TW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2593" autoAdjust="0"/>
  </p:normalViewPr>
  <p:slideViewPr>
    <p:cSldViewPr>
      <p:cViewPr varScale="1">
        <p:scale>
          <a:sx n="80" d="100"/>
          <a:sy n="80" d="100"/>
        </p:scale>
        <p:origin x="-734" y="-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tableStyles" Target="tableStyles.xml"/><Relationship Id="rId34" Type="http://schemas.openxmlformats.org/officeDocument/2006/relationships/presProps" Target="presProps.xml"/><Relationship Id="rId35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標題投影片">
    <p:bg>
      <p:bgRef idx="1002">
        <a:schemeClr val="bg2"/>
      </p:bgRef>
    </p:bg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手繪多邊形 6"/>
          <p:cNvSpPr/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6200000" dist="44450" rotWithShape="0">
              <a:prstClr val="black">
                <a:alpha val="3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75" name="手繪多邊形 7"/>
          <p:cNvSpPr/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0800000" dist="50800" rotWithShape="0">
              <a:prstClr val="black">
                <a:alpha val="4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76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anchor="t" rIns="45720"/>
          <a:lstStyle>
            <a:lvl1pPr algn="r">
              <a:defRPr baseline="0" b="1" cap="all" dirty="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67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anchor="b" bIns="0" rIns="45720" tIns="0">
            <a:normAutofit/>
          </a:bodyPr>
          <a:lstStyle>
            <a:lvl1pPr algn="r" indent="0" marL="0">
              <a:buNone/>
              <a:defRPr sz="2000">
                <a:solidFill>
                  <a:schemeClr val="tx1"/>
                </a:solidFill>
                <a:effectLst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kumimoji="0" lang="zh-TW" smtClean="0"/>
              <a:t>按一下以編輯母片副標題樣式</a:t>
            </a:r>
            <a:endParaRPr kumimoji="0" lang="en-US"/>
          </a:p>
        </p:txBody>
      </p:sp>
      <p:sp>
        <p:nvSpPr>
          <p:cNvPr id="1048678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67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680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標題及直排文字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695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altLang="en-US" lang="zh-TW" smtClean="0"/>
              <a:t>按一下以編輯母片文字樣式</a:t>
            </a:r>
          </a:p>
          <a:p>
            <a:pPr eaLnBrk="1" hangingPunct="1" latinLnBrk="0" lvl="1"/>
            <a:r>
              <a:rPr altLang="en-US" lang="zh-TW" smtClean="0"/>
              <a:t>第二層</a:t>
            </a:r>
          </a:p>
          <a:p>
            <a:pPr eaLnBrk="1" hangingPunct="1" latinLnBrk="0" lvl="2"/>
            <a:r>
              <a:rPr altLang="en-US" lang="zh-TW" smtClean="0"/>
              <a:t>第三層</a:t>
            </a:r>
          </a:p>
          <a:p>
            <a:pPr eaLnBrk="1" hangingPunct="1" latinLnBrk="0" lvl="3"/>
            <a:r>
              <a:rPr altLang="en-US" lang="zh-TW" smtClean="0"/>
              <a:t>第四層</a:t>
            </a:r>
          </a:p>
          <a:p>
            <a:pPr eaLnBrk="1" hangingPunct="1" latinLnBrk="0" lvl="4"/>
            <a:r>
              <a:rPr altLang="en-US" lang="zh-TW" smtClean="0"/>
              <a:t>第五層</a:t>
            </a:r>
            <a:endParaRPr kumimoji="0" lang="en-US"/>
          </a:p>
        </p:txBody>
      </p:sp>
      <p:sp>
        <p:nvSpPr>
          <p:cNvPr id="104869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69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69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直排標題及文字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584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p>
            <a:pPr eaLnBrk="1" hangingPunct="1" latinLnBrk="0" lvl="0"/>
            <a:r>
              <a:rPr altLang="en-US" lang="zh-TW" smtClean="0"/>
              <a:t>按一下以編輯母片文字樣式</a:t>
            </a:r>
          </a:p>
          <a:p>
            <a:pPr eaLnBrk="1" hangingPunct="1" latinLnBrk="0" lvl="1"/>
            <a:r>
              <a:rPr altLang="en-US" lang="zh-TW" smtClean="0"/>
              <a:t>第二層</a:t>
            </a:r>
          </a:p>
          <a:p>
            <a:pPr eaLnBrk="1" hangingPunct="1" latinLnBrk="0" lvl="2"/>
            <a:r>
              <a:rPr altLang="en-US" lang="zh-TW" smtClean="0"/>
              <a:t>第三層</a:t>
            </a:r>
          </a:p>
          <a:p>
            <a:pPr eaLnBrk="1" hangingPunct="1" latinLnBrk="0" lvl="3"/>
            <a:r>
              <a:rPr altLang="en-US" lang="zh-TW" smtClean="0"/>
              <a:t>第四層</a:t>
            </a:r>
          </a:p>
          <a:p>
            <a:pPr eaLnBrk="1" hangingPunct="1" latinLnBrk="0" lvl="4"/>
            <a:r>
              <a:rPr altLang="en-US" lang="zh-TW" smtClean="0"/>
              <a:t>第五層</a:t>
            </a:r>
            <a:endParaRPr kumimoji="0" lang="en-US"/>
          </a:p>
        </p:txBody>
      </p:sp>
      <p:sp>
        <p:nvSpPr>
          <p:cNvPr id="104858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58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58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標題及物件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663" name="內容版面配置區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altLang="en-US" lang="zh-TW" smtClean="0"/>
              <a:t>按一下以編輯母片文字樣式</a:t>
            </a:r>
          </a:p>
          <a:p>
            <a:pPr eaLnBrk="1" hangingPunct="1" latinLnBrk="0" lvl="1"/>
            <a:r>
              <a:rPr altLang="en-US" lang="zh-TW" smtClean="0"/>
              <a:t>第二層</a:t>
            </a:r>
          </a:p>
          <a:p>
            <a:pPr eaLnBrk="1" hangingPunct="1" latinLnBrk="0" lvl="2"/>
            <a:r>
              <a:rPr altLang="en-US" lang="zh-TW" smtClean="0"/>
              <a:t>第三層</a:t>
            </a:r>
          </a:p>
          <a:p>
            <a:pPr eaLnBrk="1" hangingPunct="1" latinLnBrk="0" lvl="3"/>
            <a:r>
              <a:rPr altLang="en-US" lang="zh-TW" smtClean="0"/>
              <a:t>第四層</a:t>
            </a:r>
          </a:p>
          <a:p>
            <a:pPr eaLnBrk="1" hangingPunct="1" latinLnBrk="0" lvl="4"/>
            <a:r>
              <a:rPr altLang="en-US" lang="zh-TW" smtClean="0"/>
              <a:t>第五層</a:t>
            </a:r>
            <a:endParaRPr kumimoji="0" lang="en-US"/>
          </a:p>
        </p:txBody>
      </p:sp>
      <p:sp>
        <p:nvSpPr>
          <p:cNvPr id="104866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66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66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章節標題">
    <p:bg>
      <p:bgRef idx="1002">
        <a:schemeClr val="bg2"/>
      </p:bgRef>
    </p:bg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手繪多邊形 6"/>
          <p:cNvSpPr/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6200000" dist="44450" rotWithShape="0">
              <a:prstClr val="black">
                <a:alpha val="3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8" name="手繪多邊形 8"/>
          <p:cNvSpPr/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0800000" dist="50800" rotWithShape="0">
              <a:prstClr val="black">
                <a:alpha val="4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9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anchor="t" bIns="0" tIns="0"/>
          <a:lstStyle>
            <a:lvl1pPr algn="l">
              <a:buNone/>
              <a:defRPr baseline="0" b="1" cap="none" sz="420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690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anchor="b" bIns="0" lIns="45720" rIns="45720" tIns="0"/>
          <a:lstStyle>
            <a:lvl1pPr algn="l" indent="0" marL="0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altLang="en-US" kumimoji="0" lang="zh-TW" smtClean="0"/>
              <a:t>按一下以編輯母片文字樣式</a:t>
            </a:r>
          </a:p>
        </p:txBody>
      </p:sp>
      <p:sp>
        <p:nvSpPr>
          <p:cNvPr id="1048691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69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69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兩項物件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649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altLang="en-US" lang="zh-TW" smtClean="0"/>
              <a:t>按一下以編輯母片文字樣式</a:t>
            </a:r>
          </a:p>
          <a:p>
            <a:pPr eaLnBrk="1" hangingPunct="1" latinLnBrk="0" lvl="1"/>
            <a:r>
              <a:rPr altLang="en-US" lang="zh-TW" smtClean="0"/>
              <a:t>第二層</a:t>
            </a:r>
          </a:p>
          <a:p>
            <a:pPr eaLnBrk="1" hangingPunct="1" latinLnBrk="0" lvl="2"/>
            <a:r>
              <a:rPr altLang="en-US" lang="zh-TW" smtClean="0"/>
              <a:t>第三層</a:t>
            </a:r>
          </a:p>
          <a:p>
            <a:pPr eaLnBrk="1" hangingPunct="1" latinLnBrk="0" lvl="3"/>
            <a:r>
              <a:rPr altLang="en-US" lang="zh-TW" smtClean="0"/>
              <a:t>第四層</a:t>
            </a:r>
          </a:p>
          <a:p>
            <a:pPr eaLnBrk="1" hangingPunct="1" latinLnBrk="0" lvl="4"/>
            <a:r>
              <a:rPr altLang="en-US" lang="zh-TW" smtClean="0"/>
              <a:t>第五層</a:t>
            </a:r>
            <a:endParaRPr kumimoji="0" lang="en-US"/>
          </a:p>
        </p:txBody>
      </p:sp>
      <p:sp>
        <p:nvSpPr>
          <p:cNvPr id="1048650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altLang="en-US" lang="zh-TW" smtClean="0"/>
              <a:t>按一下以編輯母片文字樣式</a:t>
            </a:r>
          </a:p>
          <a:p>
            <a:pPr eaLnBrk="1" hangingPunct="1" latinLnBrk="0" lvl="1"/>
            <a:r>
              <a:rPr altLang="en-US" lang="zh-TW" smtClean="0"/>
              <a:t>第二層</a:t>
            </a:r>
          </a:p>
          <a:p>
            <a:pPr eaLnBrk="1" hangingPunct="1" latinLnBrk="0" lvl="2"/>
            <a:r>
              <a:rPr altLang="en-US" lang="zh-TW" smtClean="0"/>
              <a:t>第三層</a:t>
            </a:r>
          </a:p>
          <a:p>
            <a:pPr eaLnBrk="1" hangingPunct="1" latinLnBrk="0" lvl="3"/>
            <a:r>
              <a:rPr altLang="en-US" lang="zh-TW" smtClean="0"/>
              <a:t>第四層</a:t>
            </a:r>
          </a:p>
          <a:p>
            <a:pPr eaLnBrk="1" hangingPunct="1" latinLnBrk="0" lvl="4"/>
            <a:r>
              <a:rPr altLang="en-US" lang="zh-TW" smtClean="0"/>
              <a:t>第五層</a:t>
            </a:r>
            <a:endParaRPr kumimoji="0" lang="en-US"/>
          </a:p>
        </p:txBody>
      </p:sp>
      <p:sp>
        <p:nvSpPr>
          <p:cNvPr id="104865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65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65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比對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655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altLang="en-US" kumimoji="0" lang="zh-TW" smtClean="0"/>
              <a:t>按一下以編輯母片文字樣式</a:t>
            </a:r>
          </a:p>
        </p:txBody>
      </p:sp>
      <p:sp>
        <p:nvSpPr>
          <p:cNvPr id="1048656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altLang="en-US" kumimoji="0" lang="zh-TW" smtClean="0"/>
              <a:t>按一下以編輯母片文字樣式</a:t>
            </a:r>
          </a:p>
        </p:txBody>
      </p:sp>
      <p:sp>
        <p:nvSpPr>
          <p:cNvPr id="1048657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altLang="en-US" lang="zh-TW" smtClean="0"/>
              <a:t>按一下以編輯母片文字樣式</a:t>
            </a:r>
          </a:p>
          <a:p>
            <a:pPr eaLnBrk="1" hangingPunct="1" latinLnBrk="0" lvl="1"/>
            <a:r>
              <a:rPr altLang="en-US" lang="zh-TW" smtClean="0"/>
              <a:t>第二層</a:t>
            </a:r>
          </a:p>
          <a:p>
            <a:pPr eaLnBrk="1" hangingPunct="1" latinLnBrk="0" lvl="2"/>
            <a:r>
              <a:rPr altLang="en-US" lang="zh-TW" smtClean="0"/>
              <a:t>第三層</a:t>
            </a:r>
          </a:p>
          <a:p>
            <a:pPr eaLnBrk="1" hangingPunct="1" latinLnBrk="0" lvl="3"/>
            <a:r>
              <a:rPr altLang="en-US" lang="zh-TW" smtClean="0"/>
              <a:t>第四層</a:t>
            </a:r>
          </a:p>
          <a:p>
            <a:pPr eaLnBrk="1" hangingPunct="1" latinLnBrk="0" lvl="4"/>
            <a:r>
              <a:rPr altLang="en-US" lang="zh-TW" smtClean="0"/>
              <a:t>第五層</a:t>
            </a:r>
            <a:endParaRPr kumimoji="0" lang="en-US"/>
          </a:p>
        </p:txBody>
      </p:sp>
      <p:sp>
        <p:nvSpPr>
          <p:cNvPr id="1048658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altLang="en-US" lang="zh-TW" smtClean="0"/>
              <a:t>按一下以編輯母片文字樣式</a:t>
            </a:r>
          </a:p>
          <a:p>
            <a:pPr eaLnBrk="1" hangingPunct="1" latinLnBrk="0" lvl="1"/>
            <a:r>
              <a:rPr altLang="en-US" lang="zh-TW" smtClean="0"/>
              <a:t>第二層</a:t>
            </a:r>
          </a:p>
          <a:p>
            <a:pPr eaLnBrk="1" hangingPunct="1" latinLnBrk="0" lvl="2"/>
            <a:r>
              <a:rPr altLang="en-US" lang="zh-TW" smtClean="0"/>
              <a:t>第三層</a:t>
            </a:r>
          </a:p>
          <a:p>
            <a:pPr eaLnBrk="1" hangingPunct="1" latinLnBrk="0" lvl="3"/>
            <a:r>
              <a:rPr altLang="en-US" lang="zh-TW" smtClean="0"/>
              <a:t>第四層</a:t>
            </a:r>
          </a:p>
          <a:p>
            <a:pPr eaLnBrk="1" hangingPunct="1" latinLnBrk="0" lvl="4"/>
            <a:r>
              <a:rPr altLang="en-US" lang="zh-TW" smtClean="0"/>
              <a:t>第五層</a:t>
            </a:r>
            <a:endParaRPr kumimoji="0" lang="en-US"/>
          </a:p>
        </p:txBody>
      </p:sp>
      <p:sp>
        <p:nvSpPr>
          <p:cNvPr id="104865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660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661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只有標題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66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669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  <p:sp>
        <p:nvSpPr>
          <p:cNvPr id="1048670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altLang="en-US"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672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67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含標題的內容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anchor="t" bIns="0" tIns="0"/>
          <a:lstStyle>
            <a:lvl1pPr algn="l">
              <a:buNone/>
              <a:defRPr b="1" sz="1800">
                <a:solidFill>
                  <a:schemeClr val="accent1"/>
                </a:solidFill>
              </a:defRPr>
            </a:lvl1pPr>
          </a:lstStyle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700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anchor="b" bIns="0" lIns="45720" rIns="45720" tIns="0"/>
          <a:lstStyle>
            <a:lvl1pPr algn="l" indent="0" marL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altLang="en-US" kumimoji="0" lang="zh-TW" smtClean="0"/>
              <a:t>按一下以編輯母片文字樣式</a:t>
            </a:r>
          </a:p>
        </p:txBody>
      </p:sp>
      <p:sp>
        <p:nvSpPr>
          <p:cNvPr id="1048701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altLang="en-US" lang="zh-TW" smtClean="0"/>
              <a:t>按一下以編輯母片文字樣式</a:t>
            </a:r>
          </a:p>
          <a:p>
            <a:pPr eaLnBrk="1" hangingPunct="1" latinLnBrk="0" lvl="1"/>
            <a:r>
              <a:rPr altLang="en-US" lang="zh-TW" smtClean="0"/>
              <a:t>第二層</a:t>
            </a:r>
          </a:p>
          <a:p>
            <a:pPr eaLnBrk="1" hangingPunct="1" latinLnBrk="0" lvl="2"/>
            <a:r>
              <a:rPr altLang="en-US" lang="zh-TW" smtClean="0"/>
              <a:t>第三層</a:t>
            </a:r>
          </a:p>
          <a:p>
            <a:pPr eaLnBrk="1" hangingPunct="1" latinLnBrk="0" lvl="3"/>
            <a:r>
              <a:rPr altLang="en-US" lang="zh-TW" smtClean="0"/>
              <a:t>第四層</a:t>
            </a:r>
          </a:p>
          <a:p>
            <a:pPr eaLnBrk="1" hangingPunct="1" latinLnBrk="0" lvl="4"/>
            <a:r>
              <a:rPr altLang="en-US" lang="zh-TW" smtClean="0"/>
              <a:t>第五層</a:t>
            </a:r>
            <a:endParaRPr kumimoji="0" lang="en-US"/>
          </a:p>
        </p:txBody>
      </p:sp>
      <p:sp>
        <p:nvSpPr>
          <p:cNvPr id="1048702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703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704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含標題的圖片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b="1" sz="2200">
                <a:solidFill>
                  <a:schemeClr val="accent1"/>
                </a:solidFill>
              </a:defRPr>
            </a:lvl1pPr>
          </a:lstStyle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682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/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r="5400000" dist="345000" rotWithShape="0" sx="-80000" sy="-18000">
              <a:srgbClr val="000000">
                <a:alpha val="25000"/>
              </a:srgbClr>
            </a:outerShdw>
          </a:effectLst>
          <a:scene3d>
            <a:camera prst="orthographicFront"/>
            <a:lightRig dir="t" rig="contrasting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altLang="en-US" kumimoji="0" lang="zh-TW" smtClean="0"/>
              <a:t>按一下圖示以新增圖片</a:t>
            </a:r>
            <a:endParaRPr dirty="0" kumimoji="0" lang="en-US"/>
          </a:p>
        </p:txBody>
      </p:sp>
      <p:sp>
        <p:nvSpPr>
          <p:cNvPr id="1048683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indent="0" marL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eaLnBrk="1" hangingPunct="1" latinLnBrk="0" lvl="0"/>
            <a:r>
              <a:rPr altLang="en-US" kumimoji="0" lang="zh-TW" smtClean="0"/>
              <a:t>按一下以編輯母片文字樣式</a:t>
            </a:r>
          </a:p>
        </p:txBody>
      </p:sp>
      <p:sp>
        <p:nvSpPr>
          <p:cNvPr id="1048684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685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TW"/>
          </a:p>
        </p:txBody>
      </p:sp>
      <p:sp>
        <p:nvSpPr>
          <p:cNvPr id="104868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手繪多邊形 11"/>
          <p:cNvSpPr/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6200000" dist="44450" rotWithShape="0">
              <a:prstClr val="black">
                <a:alpha val="3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7" name="手繪多邊形 15"/>
          <p:cNvSpPr/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0800000" dist="50800" rotWithShape="0">
              <a:prstClr val="black">
                <a:alpha val="4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8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/>
        </p:spPr>
        <p:txBody>
          <a:bodyPr anchor="ctr" lIns="45720" rIns="45720" vert="horz">
            <a:normAutofit/>
          </a:bodyPr>
          <a:p>
            <a:r>
              <a:rPr altLang="en-US" kumimoji="0" lang="zh-TW" smtClean="0"/>
              <a:t>按一下以編輯母片標題樣式</a:t>
            </a:r>
            <a:endParaRPr kumimoji="0" lang="en-US"/>
          </a:p>
        </p:txBody>
      </p:sp>
      <p:sp>
        <p:nvSpPr>
          <p:cNvPr id="1048579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altLang="en-US" kumimoji="0" lang="zh-TW" smtClean="0"/>
              <a:t>按一下以編輯母片文字樣式</a:t>
            </a:r>
          </a:p>
          <a:p>
            <a:pPr eaLnBrk="1" hangingPunct="1" latinLnBrk="0" lvl="1"/>
            <a:r>
              <a:rPr altLang="en-US" kumimoji="0" lang="zh-TW" smtClean="0"/>
              <a:t>第二層</a:t>
            </a:r>
          </a:p>
          <a:p>
            <a:pPr eaLnBrk="1" hangingPunct="1" latinLnBrk="0" lvl="2"/>
            <a:r>
              <a:rPr altLang="en-US" kumimoji="0" lang="zh-TW" smtClean="0"/>
              <a:t>第三層</a:t>
            </a:r>
          </a:p>
          <a:p>
            <a:pPr eaLnBrk="1" hangingPunct="1" latinLnBrk="0" lvl="3"/>
            <a:r>
              <a:rPr altLang="en-US" kumimoji="0" lang="zh-TW" smtClean="0"/>
              <a:t>第四層</a:t>
            </a:r>
          </a:p>
          <a:p>
            <a:pPr eaLnBrk="1" hangingPunct="1" latinLnBrk="0" lvl="4"/>
            <a:r>
              <a:rPr altLang="en-US" kumimoji="0" lang="zh-TW" smtClean="0"/>
              <a:t>第五層</a:t>
            </a:r>
            <a:endParaRPr kumimoji="0" lang="en-US"/>
          </a:p>
        </p:txBody>
      </p:sp>
      <p:sp>
        <p:nvSpPr>
          <p:cNvPr id="104858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/>
        </p:spPr>
        <p:txBody>
          <a:bodyPr anchor="b" bIns="0" vert="horz"/>
          <a:lstStyle>
            <a:lvl1pPr algn="l" eaLnBrk="1" hangingPunct="1" latinLnBrk="0">
              <a:defRPr sz="1000" kumimoji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altLang="en-US" lang="zh-TW" smtClean="0"/>
            </a:fld>
            <a:endParaRPr altLang="en-US" lang="zh-TW"/>
          </a:p>
        </p:txBody>
      </p:sp>
      <p:sp>
        <p:nvSpPr>
          <p:cNvPr id="1048581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/>
        </p:spPr>
        <p:txBody>
          <a:bodyPr anchor="b" bIns="0" lIns="0" rIns="0" vert="horz"/>
          <a:lstStyle>
            <a:lvl1pPr algn="ctr" eaLnBrk="1" hangingPunct="1" latinLnBrk="0">
              <a:defRPr sz="1000" kumimoji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altLang="en-US" lang="zh-TW"/>
          </a:p>
        </p:txBody>
      </p:sp>
      <p:sp>
        <p:nvSpPr>
          <p:cNvPr id="1048582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000" kumimoji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altLang="en-US" lang="zh-TW" smtClean="0"/>
            </a:fld>
            <a:endParaRPr altLang="en-US" lang="zh-TW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sz="4600" kern="1200" kumimoji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384048" latinLnBrk="0" marL="420624" rtl="0">
        <a:spcBef>
          <a:spcPct val="20000"/>
        </a:spcBef>
        <a:buClr>
          <a:schemeClr val="accent1"/>
        </a:buClr>
        <a:buSzPct val="80000"/>
        <a:buFont typeface="Wingdings 2"/>
        <a:buChar char=""/>
        <a:defRPr sz="30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722376" rtl="0">
        <a:spcBef>
          <a:spcPct val="20000"/>
        </a:spcBef>
        <a:buClr>
          <a:schemeClr val="accent1"/>
        </a:buClr>
        <a:buSzPct val="90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56032" latinLnBrk="0" marL="1005840" rtl="0">
        <a:spcBef>
          <a:spcPct val="20000"/>
        </a:spcBef>
        <a:buClr>
          <a:schemeClr val="accent2"/>
        </a:buClr>
        <a:buSzPct val="85000"/>
        <a:buFont typeface="Arial"/>
        <a:buChar char="○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37744" latinLnBrk="0" marL="1280160" rtl="0">
        <a:spcBef>
          <a:spcPct val="20000"/>
        </a:spcBef>
        <a:buClr>
          <a:schemeClr val="accent3"/>
        </a:buClr>
        <a:buSzPct val="9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490472" rtl="0">
        <a:spcBef>
          <a:spcPct val="20000"/>
        </a:spcBef>
        <a:buClr>
          <a:schemeClr val="accent4"/>
        </a:buClr>
        <a:buSzPct val="100000"/>
        <a:buFont typeface="Arial"/>
        <a:buChar char="-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700784" rtl="0">
        <a:spcBef>
          <a:spcPct val="20000"/>
        </a:spcBef>
        <a:buClr>
          <a:schemeClr val="accent5"/>
        </a:buClr>
        <a:buFont typeface="Arial"/>
        <a:buChar char="-"/>
        <a:defRPr baseline="0"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100000"/>
        <a:buFont typeface="Arial"/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39696" rtl="0">
        <a:spcBef>
          <a:spcPct val="20000"/>
        </a:spcBef>
        <a:buClr>
          <a:schemeClr val="accent6"/>
        </a:buClr>
        <a:buFont typeface="Arial"/>
        <a:buChar char="▪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331720" rtl="0">
        <a:spcBef>
          <a:spcPct val="20000"/>
        </a:spcBef>
        <a:buClr>
          <a:schemeClr val="accent6"/>
        </a:buClr>
        <a:buFont typeface="Arial"/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1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1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1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1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1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1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1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1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02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3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59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7504" y="0"/>
            <a:ext cx="7992888" cy="51435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>
                <a:solidFill>
                  <a:srgbClr val="FF0000"/>
                </a:solidFill>
                <a:ea typeface="全真顏體" pitchFamily="49" charset="-120"/>
              </a:rPr>
              <a:t>1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1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8" name="圖片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8100392" cy="51435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12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3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9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8172400" cy="51435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13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0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267494"/>
            <a:ext cx="7920880" cy="4752528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15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1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195486"/>
            <a:ext cx="7920880" cy="4752528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16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2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2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8172400" cy="5091315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17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1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3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195486"/>
            <a:ext cx="7920880" cy="468052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18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3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4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195486"/>
            <a:ext cx="7920880" cy="4752528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19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1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58" name="圖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267494"/>
            <a:ext cx="7920880" cy="468052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20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9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56" name="圖片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195486"/>
            <a:ext cx="7848872" cy="4752528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>
                <a:solidFill>
                  <a:srgbClr val="FF0000"/>
                </a:solidFill>
                <a:ea typeface="全真顏體" pitchFamily="49" charset="-120"/>
              </a:rPr>
              <a:t>2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93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54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267494"/>
            <a:ext cx="7848872" cy="468052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03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0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8100392" cy="5143500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直排標題 3"/>
          <p:cNvSpPr>
            <a:spLocks noGrp="1"/>
          </p:cNvSpPr>
          <p:nvPr>
            <p:ph type="title" orient="vert"/>
          </p:nvPr>
        </p:nvSpPr>
        <p:spPr>
          <a:xfrm>
            <a:off x="329999" y="1100222"/>
            <a:ext cx="8644833" cy="3847790"/>
          </a:xfrm>
        </p:spPr>
        <p:txBody>
          <a:bodyPr vert="horz">
            <a:normAutofit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2</a:t>
            </a:r>
            <a:r>
              <a:rPr altLang="zh-TW" dirty="0" lang="en-US">
                <a:solidFill>
                  <a:srgbClr val="FF0000"/>
                </a:solidFill>
                <a:ea typeface="全真顏體" pitchFamily="49" charset="-120"/>
              </a:rPr>
              <a:t>2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8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52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3508" r="3508"/>
          <a:stretch>
            <a:fillRect/>
          </a:stretch>
        </p:blipFill>
        <p:spPr>
          <a:xfrm>
            <a:off x="329999" y="205977"/>
            <a:ext cx="8425814" cy="4650339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23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91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53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43000" y="0"/>
            <a:ext cx="6858000" cy="5143500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24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9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55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195486"/>
            <a:ext cx="7920880" cy="4752528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25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59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57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195486"/>
            <a:ext cx="7848872" cy="4752528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26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5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195486"/>
            <a:ext cx="7848872" cy="4752528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27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6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267494"/>
            <a:ext cx="7848872" cy="4680520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28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3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7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195486"/>
            <a:ext cx="7848872" cy="4752528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29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41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8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195486"/>
            <a:ext cx="7920880" cy="4752528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30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43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79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7504" y="0"/>
            <a:ext cx="8064896" cy="5143500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>
                <a:solidFill>
                  <a:srgbClr val="FF0000"/>
                </a:solidFill>
                <a:ea typeface="全真顏體" pitchFamily="49" charset="-120"/>
              </a:rPr>
              <a:t>3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4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80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195486"/>
            <a:ext cx="7920880" cy="475252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04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1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8851" y="195486"/>
            <a:ext cx="7992888" cy="4731990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32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4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81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195486"/>
            <a:ext cx="7749480" cy="4752528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05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0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2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0"/>
            <a:ext cx="7920880" cy="51435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06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1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6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3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7504" y="195486"/>
            <a:ext cx="8064896" cy="473199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07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3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4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195486"/>
            <a:ext cx="7920880" cy="4752528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08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5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7504" y="0"/>
            <a:ext cx="7992888" cy="523604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09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7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6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1520" y="195486"/>
            <a:ext cx="7848872" cy="482453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 fontScale="90000"/>
          </a:bodyPr>
          <a:p>
            <a:r>
              <a:rPr altLang="en-US" dirty="0" lang="zh-TW">
                <a:solidFill>
                  <a:srgbClr val="FF0000"/>
                </a:solidFill>
                <a:ea typeface="全真顏體" pitchFamily="49" charset="-120"/>
              </a:rPr>
              <a:t>天道三寶</a:t>
            </a:r>
            <a:r>
              <a:rPr altLang="en-US" dirty="0" lang="zh-TW" smtClean="0">
                <a:solidFill>
                  <a:srgbClr val="FF0000"/>
                </a:solidFill>
                <a:ea typeface="全真顏體" pitchFamily="49" charset="-120"/>
              </a:rPr>
              <a:t>解說</a:t>
            </a:r>
            <a:r>
              <a:rPr altLang="zh-TW" dirty="0" lang="en-US" smtClean="0">
                <a:solidFill>
                  <a:srgbClr val="FF0000"/>
                </a:solidFill>
                <a:ea typeface="全真顏體" pitchFamily="49" charset="-120"/>
              </a:rPr>
              <a:t>10</a:t>
            </a:r>
            <a:endParaRPr altLang="en-US" dirty="0" lang="zh-TW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1048619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p>
            <a:endParaRPr altLang="en-US" dirty="0" lang="zh-TW"/>
          </a:p>
        </p:txBody>
      </p:sp>
      <p:pic>
        <p:nvPicPr>
          <p:cNvPr id="2097167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512" y="267494"/>
            <a:ext cx="7920880" cy="4608512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lastClr="000000" val="windowText"/>
      </a:dk1>
      <a:lt1>
        <a:sysClr lastClr="FFFFFF" val="window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dir="t" rig="harsh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簡報</dc:title>
  <dc:creator>v345</dc:creator>
  <cp:lastModifiedBy>345mp3@livemail.tw</cp:lastModifiedBy>
  <dcterms:created xsi:type="dcterms:W3CDTF">2014-02-13T21:50:45Z</dcterms:created>
  <dcterms:modified xsi:type="dcterms:W3CDTF">2019-04-27T02:04:19Z</dcterms:modified>
</cp:coreProperties>
</file>