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天道三寶叩首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、佛規禮節要學好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人間的佛規禮節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，就是天上的佛規禮節，為師只專指叩拜部分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鞠躬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90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度就是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90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度就是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度 ，若是現在學不好，那以後回去天上，徒兒可有得磨啦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天道三寶叩首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、叩首可洗滌身心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可以洗滌身心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，也可以練就謙下 、謙虛的功夫；叩拜時不急不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緩、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不快不慢，這個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可要心性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，修養足夠才拜得來；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若是心急的人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，可能十叩就作五叩來拜 ，節奏就快了一倍；若是慢吞吞的人，也許十叩首叩成二十叩，這樣又太慢，所以節奏也要穩定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徐緩</a:t>
            </a:r>
            <a:r>
              <a:rPr lang="zh-TW" altLang="en-US" sz="4000" dirty="0" smtClean="0"/>
              <a:t>。</a:t>
            </a:r>
            <a:endParaRPr lang="zh-TW" altLang="en-US" sz="4000" dirty="0"/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96015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天道三寶叩首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、沒身体學佛規難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現在有肉身的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，要好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好學，學標準來，不可以打馬虎眼 、隨隨便便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覺得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自己年紀這麼大了，叩拜腰酸又背痛 ，筋骨又不好，這時候還要不要繼續學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要現在學禮節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，腰酸背痛是小事情，如果沒有肉體以後，要學禮節時，你們就痛苦啦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751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天道三寶叩首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、叩首治腰酸背痛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徒兒多多叩拜 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多多向 皇母叩首，如果徒兒的動作，是標準正確的，你的腰酸背痛，會慢慢復元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787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天道三寶叩首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、克服老化要叩首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有的徒兒的腰酸背痛，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是因為你這個「機器」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肉體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用太久了，這麼多年來這個「機器」老舊，所以才會筋骨酸痛 、身體不靈活 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而不是因為因果的關係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，這時候藉由叩拜的動作 、 藉由禮節，可以調整你們身體的機能 。讓你們身體越來越好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122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天道三寶叩首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、叩首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是氣功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徒兒將叩拜禮節學好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，就是最好的氣功了，包準你呼吸順暢，腰不酸 、背不痛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前提是要做標準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，如果姿勢不正確，那呼吸不順暢，身體越拜越不好 ， 可不要怪為師；</a:t>
            </a:r>
          </a:p>
          <a:p>
            <a:endParaRPr lang="zh-TW" altLang="en-US" sz="4000" dirty="0"/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38752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天道三寶叩首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、叩首不能隨便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況且佛規禮節中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，的每一個小細節，在上天都是規定很嚴格，這是叩拜皇母的大禮，怎麼可以隨便呢 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505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天道三寶叩首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、要學會參辭駕禮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將來徒兒，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若是回天要見老母，參辭駕禮，也得先學來 ，否則到了皇母蓮前，要是被打回來，那為師不是很沒面子嗎 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415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天道三寶叩首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、回天學不容易學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為什麼沒有肉體時很難學呢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徒兒不要去嚐試，現在不用問這個問題，以後回天就知道了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，好好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的學，不要等到沒有肉體了，才滿懷著後悔，那時就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來不及了；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況且若是學不好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，就要在天佛院當中，再繼續練，而不是回到真正的理天 。</a:t>
            </a:r>
          </a:p>
          <a:p>
            <a:endParaRPr lang="zh-TW" altLang="en-US" sz="4000" dirty="0"/>
          </a:p>
          <a:p>
            <a:endParaRPr lang="zh-TW" altLang="en-US" sz="4000" dirty="0"/>
          </a:p>
          <a:p>
            <a:endParaRPr lang="zh-TW" altLang="en-US" sz="4000" dirty="0"/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3472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天道三寶叩首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、叩拜能清心寡慾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為師為什麼要特別強調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，佛規禮節中的叩拜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禮節？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拜禮節，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有另外一種作用，若是徒兒誠心，動作標準的叩拜，還可以幫助徒兒們清心寡欲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徒兒們的氣息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，讓徒兒們，身上無形的穢氣，可以慢慢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退去。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7223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517</TotalTime>
  <Words>751</Words>
  <Application>Microsoft Office PowerPoint</Application>
  <PresentationFormat>如螢幕大小 (16:9)</PresentationFormat>
  <Paragraphs>53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天道三寶叩首好 悟見講</vt:lpstr>
      <vt:lpstr>天道三寶叩首好 悟見講</vt:lpstr>
      <vt:lpstr>天道三寶叩首好 悟見講</vt:lpstr>
      <vt:lpstr>天道三寶叩首好 悟見講</vt:lpstr>
      <vt:lpstr>天道三寶叩首好 悟見講</vt:lpstr>
      <vt:lpstr>天道三寶叩首好 悟見講</vt:lpstr>
      <vt:lpstr>天道三寶叩首好 悟見講</vt:lpstr>
      <vt:lpstr>天道三寶叩首好 悟見講</vt:lpstr>
      <vt:lpstr>天道三寶叩首好 悟見講</vt:lpstr>
      <vt:lpstr>天道三寶叩首好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242</cp:revision>
  <dcterms:created xsi:type="dcterms:W3CDTF">2014-02-15T05:50:45Z</dcterms:created>
  <dcterms:modified xsi:type="dcterms:W3CDTF">2017-11-16T06:36:35Z</dcterms:modified>
  <cp:contentStatus/>
</cp:coreProperties>
</file>