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吃苦了苦修心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生埋怨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不管徒兒在天涯海角，為師時時刻刻地陪著你們，所以你們要乖乖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難免會有不如意的時候，不要埋怨別人，也不要發脾氣，想想為師好不好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吃苦了苦修心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想不開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人難免也有想不開，或者想來想去，都想不通的時候，那時候你們就放下吧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想不通了，多想也沒有用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10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吃苦了苦修心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三、修道越修越有味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道理是愈聽，感受就愈深，同時修道的心，也可琢磨得愈成熟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像吃白飯，愈吃愈有味，道就是這樣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28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吃苦了苦修心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四、考驗能增長智慧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人總要受一點磨鍊，有琢磨才會有成長，所以不受磨鍊，如何能顯出勇者的剛毅之氣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在最困苦時，才能顯出你的智慧與德性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22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吃苦了苦修心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五、吃苦了苦人上人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要做個男子漢！流血不流淚，吃得苦中苦，方為人上人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的苦，你要去經歷，才知道什麼叫做苦；當你一經歷過的時候，你就會忘了什麼是苦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已經海闊天空了，何必再把這些包袱背在你身上。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786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吃苦了苦修心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六、吃苦才能有成就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對自己要慈悲，就要慈悲得有意義，不要捨不得，讓自己的肉體吃一點苦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自己太過慈悲，那你會有什麼成就呢？人啊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吃得苦中苦，方為人上人。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471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吃苦了苦修心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七、修心養性改個性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要修心養性，要忍人所不能忍。你們都不能忍人所不能忍，是因為有個性、有脾氣。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現在主張的，都是自己的個性，但是若太固執你自己的個性，那就會害了你一生喔！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73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424</TotalTime>
  <Words>446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吃苦了苦修心性 悟見講</vt:lpstr>
      <vt:lpstr>吃苦了苦修心性 悟見講</vt:lpstr>
      <vt:lpstr>吃苦了苦修心性 悟見講</vt:lpstr>
      <vt:lpstr>吃苦了苦修心性 悟見講</vt:lpstr>
      <vt:lpstr>吃苦了苦修心性 悟見講</vt:lpstr>
      <vt:lpstr>吃苦了苦修心性 悟見講</vt:lpstr>
      <vt:lpstr>吃苦了苦修心性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159</cp:revision>
  <dcterms:created xsi:type="dcterms:W3CDTF">2014-02-15T05:50:45Z</dcterms:created>
  <dcterms:modified xsi:type="dcterms:W3CDTF">2017-08-01T03:48:20Z</dcterms:modified>
</cp:coreProperties>
</file>