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6" r:id="rId4"/>
    <p:sldId id="305" r:id="rId5"/>
    <p:sldId id="299" r:id="rId6"/>
    <p:sldId id="303" r:id="rId7"/>
    <p:sldId id="302" r:id="rId8"/>
    <p:sldId id="301" r:id="rId9"/>
    <p:sldId id="300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79" d="100"/>
          <a:sy n="79" d="100"/>
        </p:scale>
        <p:origin x="503" y="4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2017/5/16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2017/5/16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叩首的深層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、叩頭就是反省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叩頭時，把合同印在玄關之處。當在對仙佛叩頭時，就是在對自己，作最好的反省。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曾老夫子說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吾日三省吾身。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方能成就一代聖人。修道學道的路途，要懂得如何去調伏、去平靜，境隨心轉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叩首的深層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十、作輯学中庸之道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再來就是左腳向前跨出，好像作善事一樣，凡事不可操之過急，也不要太莽撞，就像孔夫子所說的中庸之道，光去做不去思考，是不會合乎中道的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;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光想不去做，理想也不會實現。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所以，為人處事總要一步步踏實的來走。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5969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叩首的深層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二、叩頭是拜自性佛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叩頭的意義，就是拜自己的自性佛，仙佛菩薩的雕像，是木頭刻的、磁器做的，這只是個假象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752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叩首的深層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三、叩頭要效法仙佛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仙佛菩薩不是憑空而降，不是生下來就成了，都是經過修煉的歷程，不斷的千錘百鍊，其背後心酸血淚史，皆各有一段故事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43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叩首的深層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四、叩頭了緣除物慾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就像賢士們現在修道，將來各自的因緣不同，但想入聖賢之班，在紅塵總該了紅塵宿世之緣，進入佛門就該除物慾氣稟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052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叩首的深層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叩首作揖的意義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膜拜叩頭，是拜你的性命之事。人一叩是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，作揖時，必須鞠躬，把背彎下去，手從你的玄關之處作揖出去；這代表為人處世、立身行道，除了自修本性，佛法總在人世間修的。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323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叩首的深層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、叩首学謙沖自牧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所以人要頂天立地，走路要抬頭挺胸，但進入了人群以後，必須謙沖自牧。一個人必須把心量器度放大，才能夠容納別人的異處，光一個人是成不了什麼的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16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叩首的深層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七、叩首学推功攬過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一件事情的成功，我們要懂得推功攬過，如變成攬功推過，那這個人很快就會被拋棄的，相信在我們的周遭，我們也不喜歡跟這種人做朋友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689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叩首的深層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八、叩首要知反省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所以說，在叩頭的時候，天天就是在告訴我們自己，要做自我反省的功夫，如果趾高氣昂，能夠反省出什麼來嗎？心志高傲者，永遠認為自己都是對的，那有什麼好反省的？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所以，人人心中，天賦靈性都是自性佛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;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當面對仙佛的時候，就好像是看到自己的佛性一樣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138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叩首的深層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九、作揖是学謙恭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所以對仙佛鞠躬，就等於對自己謙恭反省。而作揖，就猶如立身行道於紅塵之中，要懂得謙恭，把腰放低一些，才不會碰到矮門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682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407</TotalTime>
  <Words>697</Words>
  <Application>Microsoft Office PowerPoint</Application>
  <PresentationFormat>如螢幕大小 (16:9)</PresentationFormat>
  <Paragraphs>42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叩首的深層意義 悟見講</vt:lpstr>
      <vt:lpstr>叩首的深層意義 悟見講</vt:lpstr>
      <vt:lpstr>叩首的深層意義 悟見講</vt:lpstr>
      <vt:lpstr>叩首的深層意義 悟見講</vt:lpstr>
      <vt:lpstr>叩首的深層意義 悟見講</vt:lpstr>
      <vt:lpstr>叩首的深層意義 悟見講</vt:lpstr>
      <vt:lpstr>叩首的深層意義 悟見講</vt:lpstr>
      <vt:lpstr>叩首的深層意義 悟見講</vt:lpstr>
      <vt:lpstr>叩首的深層意義 悟見講</vt:lpstr>
      <vt:lpstr>叩首的深層意義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146</cp:revision>
  <dcterms:created xsi:type="dcterms:W3CDTF">2014-02-15T05:50:45Z</dcterms:created>
  <dcterms:modified xsi:type="dcterms:W3CDTF">2017-05-16T04:26:29Z</dcterms:modified>
</cp:coreProperties>
</file>