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8" r:id="rId9"/>
    <p:sldId id="302" r:id="rId10"/>
    <p:sldId id="301" r:id="rId11"/>
    <p:sldId id="300" r:id="rId12"/>
    <p:sldId id="299" r:id="rId13"/>
    <p:sldId id="29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2017/9/14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2017/9/14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2017/9/14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29889" y="168660"/>
            <a:ext cx="720080" cy="490886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叩首是基本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功課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、叩首如在叩天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就好像在叩天門一樣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，當時沒有欲念，只有一顆和老母相近的心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香時間，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就是給你們清靜一下自己的心，反省一下自己的所做所為。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29889" y="168660"/>
            <a:ext cx="720080" cy="490886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叩首是基本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功課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九、見人有難多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不必從大處想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，我們從細微處做德性，見到人家有一點苦難，見到人家有一點愚癡，我們磕頭。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586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29889" y="168660"/>
            <a:ext cx="720080" cy="490886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叩首是基本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功課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十、叩首廻向冤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欠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、跪拜，拜什麼？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拜你的自性？每天叩頭，迴向給你的冤親債主吧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願懺文的時候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，真心的懺悔，時時刻刻的懺悔，有說就要去做，這叫做知行合一 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360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29889" y="168660"/>
            <a:ext cx="720080" cy="490886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叩首是基本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功課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十一、佛前多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兒們早晚叩頭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，不是為自己，多多為眾生叩頭。常懷感恩的心，遇到不如意的時候，到佛前多叩首，為師常伴徒左右，希望徒兒們不要放棄為師的手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你給老母「磕頭就會有誠心抱守」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，很簡單嘛！修道就是這麼簡單，這麼扼要。如果有什麼自己化不開，跳不出的心結，跟老母叩叩首，為師不可能一一給你道破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397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29889" y="168660"/>
            <a:ext cx="720080" cy="490886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叩首是基本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功課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十二、叩首是基本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功課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知道老師我的法寶，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可知道你們自己的法寶是甚麼？要獻寶，寶在自身，所以道不遠人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叩首是基本功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課，叩首就是在反省這十條大愿，這一叩一叩，就像天理良心在警醒著你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261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29889" y="168660"/>
            <a:ext cx="720080" cy="490886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叩首是基本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功課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、磕頭燒香要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真誠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獻香，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不是給仙佛獻獻而已，而是讓自己好好反省反省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磕頭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燒香，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要的是一顆真心，所以磕頭要至誠，不要隨便，要一叩一叩慢慢的磕，不要像趕火車般的快。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108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29889" y="168660"/>
            <a:ext cx="720080" cy="490886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叩首是基本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功課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7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三、叩首</a:t>
            </a: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有益健康</a:t>
            </a:r>
            <a:endParaRPr lang="en-US" altLang="zh-TW" sz="37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磕頭</a:t>
            </a:r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心要誠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，要迴光返照，筋脈拉直，頭部放鬆，手和頭一起動， 力量由腳來支撐。「叩首」非「叩手」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磕頭</a:t>
            </a:r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的動作，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有發有收，頭尾動作一貫，這是一貫之道的精神。叩首要誠心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目的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在於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養成恭敬謙和的心，而且叩首的姿勢正確，可打通經脈，有益身體健康。</a:t>
            </a:r>
            <a:b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169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29889" y="168660"/>
            <a:ext cx="720080" cy="490886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叩首是基本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功課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四、有誠心有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感應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到顯化，感應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，你們有沒有顯化，有沒有感應？（有）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個人的因緣不一樣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，所以遇到的事情也不一樣，有的人求供茶、求供果，特別靈驗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人誦彌勒真經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，特別有效；小孩子哇哇大哭，彌勒真經一誦，他就停了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687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29889" y="168660"/>
            <a:ext cx="720080" cy="490886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叩首是基本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功課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五、求仙佛沒效之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有沒有那種功力？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有些人供茶也喝了，供果也請了，彌勒真經也念了好多遍，可是效果怎麼樣？好像看不太出來！這個差別在哪裡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我們的心有沒有誠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，心念夠不夠清靜？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176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29889" y="168660"/>
            <a:ext cx="720080" cy="490886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叩首是基本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功課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六、隨時都可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去成全人的時候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，就先跟老母磕頭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家裡沒有佛堂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，沒有關係，找個乾淨的地方，向著上天磕一百叩首，很簡單！聽懂話嗎？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953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29889" y="168660"/>
            <a:ext cx="720080" cy="490886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叩首是基本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功課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、天天為衆生那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首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肉體如果沒有水可以洗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，是很髒的，所以我們天天為眾生祈福，早晚獻香叩完一百叩首，要不要加叩看你們，可是希望你們都能加叩一千叩首，好不好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753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29889" y="168660"/>
            <a:ext cx="720080" cy="490886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叩首是基本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功課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、天天為衆生那</a:t>
            </a: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首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每天一千叩首的迴向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，眾生好安慰啊！你的冤欠不敢來找你啊！ 你天天為人家祈福，天天為人家擦腳、換尿布，他還恨你嗎？是啊！你對人家好，人家就對你好，那我們快樂嗎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對不起誰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，就去跟誰道歉，沒辦法道歉的，自己到老母蓮前叩個頭，好不好？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806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29889" y="168660"/>
            <a:ext cx="720080" cy="490886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叩首是基本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功課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八、叩首悔改仙佛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師要你們，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永遠不能忘記的就是叩頭，唯有叩頭你才知道我們好渺小，我們什麼都不是，我們連人都不是，只有叩頭，諸天仙佛，才會覺得你們有心要悔改，會助你的，你不要怕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你們遇到不順時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，就誠心誠意叩求老母慈悲，才會有突破阻礙的奇蹟出現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58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470</TotalTime>
  <Words>1030</Words>
  <Application>Microsoft Office PowerPoint</Application>
  <PresentationFormat>如螢幕大小 (16:9)</PresentationFormat>
  <Paragraphs>65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叩首是基本功課 悟見講</vt:lpstr>
      <vt:lpstr>叩首是基本功課 悟見講</vt:lpstr>
      <vt:lpstr>叩首是基本功課 悟見講</vt:lpstr>
      <vt:lpstr>叩首是基本功課 悟見講</vt:lpstr>
      <vt:lpstr>叩首是基本功課 悟見講</vt:lpstr>
      <vt:lpstr>叩首是基本功課 悟見講</vt:lpstr>
      <vt:lpstr>叩首是基本功課 悟見講</vt:lpstr>
      <vt:lpstr>叩首是基本功課 悟見講</vt:lpstr>
      <vt:lpstr>叩首是基本功課 悟見講</vt:lpstr>
      <vt:lpstr>叩首是基本功課 悟見講</vt:lpstr>
      <vt:lpstr>叩首是基本功課 悟見講</vt:lpstr>
      <vt:lpstr>叩首是基本功課 悟見講</vt:lpstr>
      <vt:lpstr>叩首是基本功課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196</cp:revision>
  <dcterms:created xsi:type="dcterms:W3CDTF">2014-02-15T05:50:45Z</dcterms:created>
  <dcterms:modified xsi:type="dcterms:W3CDTF">2017-09-14T10:29:58Z</dcterms:modified>
  <cp:contentStatus/>
</cp:coreProperties>
</file>