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77" r:id="rId3"/>
    <p:sldId id="271" r:id="rId4"/>
    <p:sldId id="270" r:id="rId5"/>
    <p:sldId id="262" r:id="rId6"/>
    <p:sldId id="267" r:id="rId7"/>
    <p:sldId id="263" r:id="rId8"/>
    <p:sldId id="266" r:id="rId9"/>
    <p:sldId id="264" r:id="rId10"/>
    <p:sldId id="260" r:id="rId11"/>
    <p:sldId id="256" r:id="rId12"/>
    <p:sldId id="268" r:id="rId13"/>
    <p:sldId id="272" r:id="rId14"/>
    <p:sldId id="257" r:id="rId15"/>
    <p:sldId id="273" r:id="rId16"/>
    <p:sldId id="259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一、孔子之求道</a:t>
            </a:r>
            <a:endParaRPr lang="en-US" altLang="ja-JP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ja-JP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ja-JP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</a:t>
            </a:r>
            <a:r>
              <a:rPr lang="ja-JP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周，</a:t>
            </a:r>
            <a:r>
              <a:rPr lang="ja-JP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將問禮於</a:t>
            </a:r>
            <a:r>
              <a:rPr lang="ja-JP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老子。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老子曰：「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子所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言者，其人與骨皆已朽矣，獨其言在耳。且君子得其時則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駕，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不得其時則蓬累而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行。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吾聞之，良賈深藏若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虛，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君子盛德，容貌若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愚。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去子之驕氣與多欲，態色與淫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志，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是皆無益於子之身。吾所以告子，若是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r>
              <a:rPr lang="ja-JP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（史記・老子韓非列傳第三</a:t>
            </a:r>
            <a:r>
              <a:rPr lang="en-US" altLang="ja-JP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孔子讚嘆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：朝聞道夕死可矣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4732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九、子思的中庸心法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中庸第一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天命之謂性；率性之謂道；修道之謂教。道也者，不可須臾離也；可離，非道也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君子戒慎乎其所不睹，恐懼乎其所不聞。莫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隱，莫顯乎微。故君子慎其獨也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喜怒哀樂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之未發，謂之中。發而皆中節，謂之和。中也者，天下之大本也。和也者，天下之達道也。致中和，天地位焉，萬物育焉。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1319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 latinLnBrk="1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十、子思論至誠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中庸第二十二章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天下至誠</a:t>
            </a:r>
          </a:p>
          <a:p>
            <a:pPr latinLnBrk="1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唯天下至誠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，為能盡其性。能盡其性，則能盡人之性。能盡人之性，則能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盡物之性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，則可以贊天地之化育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贊天地之化育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，則可以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與天地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十一、孟子的心法思想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「學問之道無他，求其放心而已矣。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人之所不學而能者，其良能也；所不慮而知者，其良知也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孩提之童無不知愛其親者，及其長也，無不知敬其兄也。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，仁也；敬長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，義也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；無他，達之天下也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465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其心者，知其性也。知其性，則知天矣。存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其心，養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其性，所以事天也。夭壽不貳，修身以俟之，所以立命也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皆備于我矣。反身而誠，樂莫大焉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恕而行，求仁莫近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之而不著焉，習矣而不察焉，終身由之而不知其道者，眾也。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2012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德樂義，則可以囂囂矣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士窮不失義，達不離道。窮不失義，故士得己焉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不離道，故民不失望焉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又曰：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之人，得志，澤加于民；不得志，修身見于世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則獨善其身，達則兼善天下。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2252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廣土眾民，君子欲之，所樂不存焉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；中天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下而立，定四海之民，君子樂之，所性不存焉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雖大行不加焉，雖窮居不損焉，分定故也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，仁義禮智根于心，其生色也睟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于面，盎于背，施于四體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，四體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不言而喻。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7295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200" dirty="0"/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164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、孔子猶龍之嘆</a:t>
            </a:r>
            <a:endParaRPr lang="en-US" altLang="ja-JP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ja-JP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ja-JP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去，謂弟子曰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：「鳥，吾知其能飛；魚，吾知其能游；獸，吾知其能走。走者可以為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罔，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游者可以為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綸，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飛者可以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矰</a:t>
            </a:r>
            <a:r>
              <a:rPr lang="ja-JP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ja-JP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至於龍吾不能知，其乘風雲而上天。吾今日見老子，其猶龍邪！」 </a:t>
            </a:r>
            <a:r>
              <a:rPr lang="ja-JP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（史記</a:t>
            </a:r>
            <a:r>
              <a:rPr lang="ja-JP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・老子韓非列傳</a:t>
            </a:r>
            <a:r>
              <a:rPr lang="ja-JP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en-US" altLang="ja-JP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76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三、執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中為儒家心</a:t>
            </a:r>
            <a:r>
              <a:rPr lang="zh-TW" altLang="en-US" sz="36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「咨！爾舜！天之曆數而爾躬，允執厥中，四海困窮，天祿永終。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，子曰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：「舜其大知也與，舜好問而好察爾言，隱惡而揚善，執其兩端，用其中於民，其斯以為舜乎！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舜傳禹曰：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「人心惟危，道心惟微，惟精惟一，允執厥中。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690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「中」為堯、舜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、禹、湯、文、武、周公、孔子、顏子、曾子、子思、孟子相傳之心法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「中」為吾人性靈之所在地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，知此至善寶地，方為真知，而後有定。緡蠻黃鳥尚止於丘隅，吾人豈可不如緡蠻黃鳥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乎？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中，始能發為永不偏倚之美德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，故孔子極度讚美中庸之德之美。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717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四、孔子的矩是道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叫人守禮，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由人守禮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弟子蒙明師指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，知其所止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止」是什麼，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止是指止於至善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明師一指點，點的這個地方是你至善之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止而後有定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，定而後能靜，能安、能慮、能得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。也就是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孔子所自述的「七十而從心所欲，不踰矩。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念一行完全不離規矩，完全合乎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798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、孔子傳心法於弟子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顏回得一善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，則拳拳服膺。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曰：「參乎，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吾道一以貫之。」曾子曰：「唯。」子出，門人問：「何謂也？」曾子曰：「夫子之道，忠恕而已矣。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「唯」一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聲，代表讚嘆，如同佛陀、孔子、惠能大師之讚嘆一樣，讚嘆道的殊勝。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093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六、得孔門心法不易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另一弟子子貢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，錯失了得道的機會，感嘆的說：「夫子之文章，可得而聞也。夫子之言性與天道，不可得而聞也。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性與天道，就是心法，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乃代代祖師心心相印的正法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80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七、曾參的忠恕之道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曾參曰：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夫子之道，忠恕而已矣。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己之心叫做忠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，推己及人叫做恕，己所不欲，勿施於人，也叫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盡己之心是「明明德」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。盡其心者知其性也，盡心是盡己之力。要和本性連在一起，也就是率其性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己之心一定要知性，知性才能事天。才能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天人合一。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675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儒家心法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傳授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、曾子的大學之道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在明明德，在親民，在止於至善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知止而後有定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，定而後能靜，靜而後能安，安而後能慮，慮而後能得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物有本末，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事有終始，知所先後，則近道矣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、致知、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誠意、正心、修身、齊家、治國、平天下。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  <p:pic>
        <p:nvPicPr>
          <p:cNvPr id="2050" name="Picture 2" descr="http://www.greattao.org/images/m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75" y="-136525"/>
            <a:ext cx="1809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4303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450</TotalTime>
  <Words>1299</Words>
  <Application>Microsoft Office PowerPoint</Application>
  <PresentationFormat>如螢幕大小 (16:9)</PresentationFormat>
  <Paragraphs>71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  <vt:lpstr> 儒家心法傳授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147</cp:revision>
  <dcterms:created xsi:type="dcterms:W3CDTF">2014-02-15T05:50:45Z</dcterms:created>
  <dcterms:modified xsi:type="dcterms:W3CDTF">2016-06-11T04:18:46Z</dcterms:modified>
</cp:coreProperties>
</file>