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修持三寶避劫難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一、修持三寶避劫難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達摩祖師說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道降庶民洩真傳     人能遇道得三寶     一指明師點玄關     一點靈山通天竅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白陽浩劫非小可     口念真經避劫難     口訣通天無字經      絲毫有應佛來救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又得合同通天印     叩得天道建功德     心正無二救能童     三曹普渡神人鬼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修持三寶避劫難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二、人人行道應時運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一字玄關脫輪迴    回鄉面母樂逍遙    一字妙道勿輕視    見性明心內外修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三千六百四八賢    又證九品封佛仙    人人行道應時運    日修功德勿遲迷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修持三寶避劫難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三、修天道跳出苦海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現今災煞俱遭身邊   一切兵荒老幼同沾   今時已至末劫年     實告一切眾蘊殘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您若失了此機會      萬八年載難身翻      一指中央會         萬八得超然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        跳出苦海淵         飛身來上岸         即得登雲船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修持三寶避劫難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四、林中一點保無恙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這是真明路。      了劫還故鄉。      今得此一指。      飄飄在天堂。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無有生和死。      終日煉神光。      林中受一點。      知主保無恙。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2978</TotalTime>
  <Words>280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修持三寶避劫難 悟見講</vt:lpstr>
      <vt:lpstr>修持三寶避劫難 悟見講</vt:lpstr>
      <vt:lpstr>修持三寶避劫難 悟見講</vt:lpstr>
      <vt:lpstr>修持三寶避劫難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686</cp:revision>
  <dcterms:created xsi:type="dcterms:W3CDTF">2014-02-15T05:50:45Z</dcterms:created>
  <dcterms:modified xsi:type="dcterms:W3CDTF">2021-06-30T02:35:03Z</dcterms:modified>
  <cp:contentStatus/>
</cp:coreProperties>
</file>