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27" r:id="rId2"/>
    <p:sldId id="328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31" r:id="rId14"/>
    <p:sldId id="330" r:id="rId15"/>
    <p:sldId id="329" r:id="rId16"/>
    <p:sldId id="30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、修道要以覺為師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末後時期，顛倒的眾生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，應該進人正道，要自修自覺，而不只是以戒為師。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此時，當要以「覺」為師，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要覺佛覺性，渡化眾生，是自覺覺他的事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十、破除無明斷輪迴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萬法由內心生滅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，此時，是大家昇起智慧，自性自渡的時候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要記住，自性必須自渡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，生死輪迴的種子，靠自己斬除；生死輪迴的道上，唯有破除無明，不用向外找神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7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十一、明理才能解脫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徒兒們一日不明理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，不能得究竟解脫，為師一日不能放心。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修道途中，若內心執著於功德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、名相，則已在外道，離開了道，並非為師所傳的原來宗旨。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當要記得，應該是越辦越開，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越辦越成長，而不是牢牢的束縛住了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十二、隨緣盡心來辦道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全台灣的道務，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已到達顛峰狀態，因緣已經成熟，有佛緣的，已經大部份接續了，餘下來要篩的、要撿的，盡心就可以了。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能渡多少算多少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，只是隨緣，不是因為內心希望有收獲才去做，否則將落入束縛。總之，一切心誠就好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3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十三、改過是當前急務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內心的過錯，要趕快刪減乾淨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，這是當前重大的事，大收圓的時機要到了。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幫助眾生是給予他人一個助緣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，而在同時，不要忘記，給自己一個機會，緣生緣滅，緣聚緣散，收成得人人圓滿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78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51298"/>
            <a:ext cx="835292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十四、修行要放下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今天大道所傳導的，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是要大家能夠自修自正，從來，道都是只有放下才能獲得的。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徒兒們放下了什麼呢？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不都是撿石頭，往自己的包裹裏放嗎？趕快放下自己想要的東西。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無為無心，無心的去做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，無為地行出來，要：生其心而無所住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9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十五、以覺為師能超脫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覺為師才能超脫生死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覺為師，但也要守戒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了要趕快修辦。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春夏秋涼又嚴冬 朝出暮歸不停休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堪嘆人生壽幾秋 速登覺路把道修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97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二、勿在外道上學道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個個以覺悟為師，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才能突破外在的種種束縛，而外在種種法門，為的是方便接引眾生。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徒兒們，要成全自己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，若還需要佛規禮囑、戒律來約束限制自己的話，就還在外道上學道，在被動上學道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2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三、不要忘失菩提心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上天慈悲，以種種法門，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引發大眾能發此心，一旦能發菩提心時，所要做的，就是菩薩行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行就是忘了自己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，在渾然忘我時，才能自覺而覺他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四、不慈悲學法無益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為師一再明示，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藉機顯化也是法門，在決定使用什麼法門時，切記必須持大悲心，否則，失去菩提心，學法無益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心全然奮發而出時，成就將會更大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3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五、不讓自性下地獄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後學有多少，道場有多大，這只是外在的成果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，若後學多了，道場大了，而自己卻陷入一個自我的執著法，那麼成就反而縮小，自性反而陷入地獄了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12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六、要讓自性上天堂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不要忘記成就自己的自性，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以內在的自性法門，時時迴光返照，照覺自性，才能在辦道的過程中，不斷的給自己精進，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否則自性不覺，何能覺他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36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七、自性自渡達究竟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末後了，時機已經到末後了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，該求的也求了，該辦的也都在辦了，這正是該收圓的時候了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圓守成，收大家的圓，守自己的成。當要端正自己。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此時，不要再讓別人推動、引渡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，必須自覺、啟發，自性必須自渡才是究竟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八、末後不可再顛倒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徒兒們要想想，是否已經識透、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看清最後的宗旨，是否已經摸著根了。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已經是末後了，末後的眾生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不可再顛倒，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不可再迷離，否則枉費受明師一指，枉費得道、辦道一場。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00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以覺為師自性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九、應如是降伏其心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收回紛亂的心，安定下來，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外面的世界是紛擾的，外境外緣是干擾的，憑著一顆本心，就能夠摒除一切，排除一切，放下一切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12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2233</TotalTime>
  <Words>1115</Words>
  <Application>Microsoft Office PowerPoint</Application>
  <PresentationFormat>如螢幕大小 (16:9)</PresentationFormat>
  <Paragraphs>81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以覺為師自性渡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420</cp:revision>
  <dcterms:created xsi:type="dcterms:W3CDTF">2014-02-15T05:50:45Z</dcterms:created>
  <dcterms:modified xsi:type="dcterms:W3CDTF">2018-11-30T03:26:56Z</dcterms:modified>
  <cp:contentStatus/>
</cp:coreProperties>
</file>