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A7B9AA1-9A62-4D59-A697-5308048A3AE0}"/>
    <pc:docChg chg="custSel addSld modSld">
      <pc:chgData name="老兄 悟見" userId="d3c841b5715e98f1" providerId="LiveId" clId="{FA7B9AA1-9A62-4D59-A697-5308048A3AE0}" dt="2021-10-21T07:56:41.786" v="40" actId="207"/>
      <pc:docMkLst>
        <pc:docMk/>
      </pc:docMkLst>
      <pc:sldChg chg="modSp mod">
        <pc:chgData name="老兄 悟見" userId="d3c841b5715e98f1" providerId="LiveId" clId="{FA7B9AA1-9A62-4D59-A697-5308048A3AE0}" dt="2021-10-21T07:54:51.856" v="25" actId="207"/>
        <pc:sldMkLst>
          <pc:docMk/>
          <pc:sldMk cId="2451051432" sldId="345"/>
        </pc:sldMkLst>
        <pc:spChg chg="mod">
          <ac:chgData name="老兄 悟見" userId="d3c841b5715e98f1" providerId="LiveId" clId="{FA7B9AA1-9A62-4D59-A697-5308048A3AE0}" dt="2021-10-21T07:54:51.856" v="25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FA7B9AA1-9A62-4D59-A697-5308048A3AE0}" dt="2021-10-21T07:55:20.260" v="29" actId="207"/>
        <pc:sldMkLst>
          <pc:docMk/>
          <pc:sldMk cId="1349312711" sldId="346"/>
        </pc:sldMkLst>
        <pc:spChg chg="mod">
          <ac:chgData name="老兄 悟見" userId="d3c841b5715e98f1" providerId="LiveId" clId="{FA7B9AA1-9A62-4D59-A697-5308048A3AE0}" dt="2021-10-21T07:55:20.260" v="29" actId="207"/>
          <ac:spMkLst>
            <pc:docMk/>
            <pc:sldMk cId="134931271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FA7B9AA1-9A62-4D59-A697-5308048A3AE0}" dt="2021-10-21T07:55:49.575" v="33" actId="207"/>
        <pc:sldMkLst>
          <pc:docMk/>
          <pc:sldMk cId="597739174" sldId="347"/>
        </pc:sldMkLst>
        <pc:spChg chg="mod">
          <ac:chgData name="老兄 悟見" userId="d3c841b5715e98f1" providerId="LiveId" clId="{FA7B9AA1-9A62-4D59-A697-5308048A3AE0}" dt="2021-10-21T07:55:49.575" v="33" actId="207"/>
          <ac:spMkLst>
            <pc:docMk/>
            <pc:sldMk cId="597739174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A7B9AA1-9A62-4D59-A697-5308048A3AE0}" dt="2021-10-21T07:56:13.647" v="36" actId="207"/>
        <pc:sldMkLst>
          <pc:docMk/>
          <pc:sldMk cId="2857347988" sldId="348"/>
        </pc:sldMkLst>
        <pc:spChg chg="mod">
          <ac:chgData name="老兄 悟見" userId="d3c841b5715e98f1" providerId="LiveId" clId="{FA7B9AA1-9A62-4D59-A697-5308048A3AE0}" dt="2021-10-21T07:56:13.647" v="36" actId="207"/>
          <ac:spMkLst>
            <pc:docMk/>
            <pc:sldMk cId="2857347988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A7B9AA1-9A62-4D59-A697-5308048A3AE0}" dt="2021-10-21T07:56:41.786" v="40" actId="207"/>
        <pc:sldMkLst>
          <pc:docMk/>
          <pc:sldMk cId="1929349094" sldId="349"/>
        </pc:sldMkLst>
        <pc:spChg chg="mod">
          <ac:chgData name="老兄 悟見" userId="d3c841b5715e98f1" providerId="LiveId" clId="{FA7B9AA1-9A62-4D59-A697-5308048A3AE0}" dt="2021-10-21T07:56:41.786" v="40" actId="207"/>
          <ac:spMkLst>
            <pc:docMk/>
            <pc:sldMk cId="1929349094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人一叩首就是命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一、叩首是拜自己命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膜拜叩首，是拜自己的性命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，命怎麼寫？人一叩。在叩頭的時候，就是在告訴自己，要做自我反省的功夫，</a:t>
            </a:r>
            <a:endParaRPr lang="en-US" altLang="zh-TW" sz="360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如果趾高氣昂，能夠反省出什麼嗎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？心志高傲，永遠認為自己是對的，那有什麼好反省的？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人一叩首就是命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二、佛性與仙佛一樣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人人心中，天賦靈性都是個自性佛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，所以面對仙佛時，就好相看到自己得佛性一樣，對仙佛鞠躬，就等於對自己謙恭反省，做揖的時候，就好像力身行道於紅塵中，要懂得謙恭反省，要把腰放低一些，才不會碰到矮門，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在來就是左腳向前跨出，好像做事一樣，凡事不可操之過急，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也不要太莽撞，就如孔老夫子所說的中庸之道。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9312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人一叩首就是命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三、為人處世要踏實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光去做不會思考，是不會合乎中道的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；光思考不去做，理想也不會實現，所以為人處世種要一步步踏實的來。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所以當我們再對仙佛叩首時，就是在對我們做最好的反省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，曾老夫子說過一句話：「吾日三省吾身」。吾日三省吾身方能成就一代聖人。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773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人一叩首就是命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四、心要懂得去調伏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修道、學道的路途中，心要懂得去調伏、去平靜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，要懂得境隨心轉，不能心隨境轉。規矩是讓你們更成長，塑造你們成為標準的人。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734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人一叩首就是命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五、磕頭心誠要迴光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磕頭心要誠，要迴光返照，筋脈拉直，頭部放鬆，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首和頭一起動，力量由腳來支撐，「叩首」非「叩手」，磕頭的動作，有發有收，頭尾動作一貫，這是道的精神。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叩首要誠心，叩首的目的在於養成恭敬謙和的心，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而且叩首的姿勢正確，可以打通經脈，有益身體健康。叩首時要能冥想，默想著仙佛，然後把自己也當成是祂，這樣叩首才有意義。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934909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3060</TotalTime>
  <Words>484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人一叩首就是命 悟見講</vt:lpstr>
      <vt:lpstr>人一叩首就是命 悟見講</vt:lpstr>
      <vt:lpstr>人一叩首就是命 悟見講</vt:lpstr>
      <vt:lpstr>人一叩首就是命 悟見講</vt:lpstr>
      <vt:lpstr>人一叩首就是命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2021-10-21T07:56:43Z</dcterms:modified>
  <cp:contentStatus/>
</cp:coreProperties>
</file>