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4" r:id="rId3"/>
    <p:sldId id="285" r:id="rId4"/>
    <p:sldId id="286" r:id="rId5"/>
    <p:sldId id="282" r:id="rId6"/>
    <p:sldId id="287" r:id="rId7"/>
    <p:sldId id="289" r:id="rId8"/>
    <p:sldId id="276" r:id="rId9"/>
    <p:sldId id="290" r:id="rId10"/>
    <p:sldId id="288" r:id="rId11"/>
    <p:sldId id="277" r:id="rId12"/>
    <p:sldId id="280" r:id="rId13"/>
    <p:sldId id="291" r:id="rId14"/>
    <p:sldId id="292" r:id="rId15"/>
    <p:sldId id="293" r:id="rId16"/>
    <p:sldId id="278" r:id="rId17"/>
    <p:sldId id="294" r:id="rId18"/>
    <p:sldId id="295" r:id="rId19"/>
    <p:sldId id="279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283" r:id="rId31"/>
    <p:sldId id="308" r:id="rId32"/>
    <p:sldId id="306" r:id="rId3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 varScale="1">
        <p:scale>
          <a:sx n="78" d="100"/>
          <a:sy n="78" d="100"/>
        </p:scale>
        <p:origin x="-755" y="-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2015/9/27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 vert="horz"/>
          <a:lstStyle/>
          <a:p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本篇的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簡報資料轉載自以下網站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全真顏體" pitchFamily="49" charset="-120"/>
            </a:endParaRPr>
          </a:p>
          <a:p>
            <a:pPr marL="36576" indent="0">
              <a:buNone/>
            </a:pPr>
            <a:r>
              <a:rPr lang="zh-TW" altLang="en-US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全真顏體" pitchFamily="49" charset="-120"/>
              </a:rPr>
              <a:t>，在此特別感謝著作的前賢。</a:t>
            </a:r>
            <a:endParaRPr lang="en-US" altLang="zh-TW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全真顏體" pitchFamily="49" charset="-120"/>
            </a:endParaRPr>
          </a:p>
          <a:p>
            <a:endParaRPr lang="en-US" altLang="zh-TW" dirty="0" smtClean="0"/>
          </a:p>
          <a:p>
            <a:r>
              <a:rPr lang="en-US" altLang="zh-TW" sz="3600" dirty="0" smtClean="0">
                <a:solidFill>
                  <a:srgbClr val="00B0F0"/>
                </a:solidFill>
              </a:rPr>
              <a:t>http</a:t>
            </a:r>
            <a:r>
              <a:rPr lang="en-US" altLang="zh-TW" sz="3600" dirty="0">
                <a:solidFill>
                  <a:srgbClr val="00B0F0"/>
                </a:solidFill>
              </a:rPr>
              <a:t>://www.slideshare.net/243011/ss-1432759?related=1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1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72400" cy="50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7494"/>
            <a:ext cx="792088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9928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78488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29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03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00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30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0648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>
                <a:solidFill>
                  <a:srgbClr val="FF0000"/>
                </a:solidFill>
                <a:ea typeface="全真顏體" pitchFamily="49" charset="-120"/>
              </a:rPr>
              <a:t>3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1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32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7494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04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1" y="195486"/>
            <a:ext cx="799288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05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06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8064896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07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79208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08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7992888" cy="523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244408" y="267494"/>
            <a:ext cx="730424" cy="4680520"/>
          </a:xfrm>
        </p:spPr>
        <p:txBody>
          <a:bodyPr vert="horz"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ea typeface="全真顏體" pitchFamily="49" charset="-120"/>
              </a:rPr>
              <a:t>三寶解說</a:t>
            </a:r>
            <a:r>
              <a:rPr lang="en-US" altLang="zh-TW" dirty="0" smtClean="0">
                <a:solidFill>
                  <a:srgbClr val="FF0000"/>
                </a:solidFill>
                <a:ea typeface="全真顏體" pitchFamily="49" charset="-120"/>
              </a:rPr>
              <a:t>09</a:t>
            </a:r>
            <a:endParaRPr lang="zh-TW" altLang="en-US" dirty="0">
              <a:solidFill>
                <a:srgbClr val="FF0000"/>
              </a:solidFill>
              <a:ea typeface="全真顏體" pitchFamily="49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205978"/>
            <a:ext cx="7920880" cy="4742035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208</TotalTime>
  <Words>117</Words>
  <Application>Microsoft Office PowerPoint</Application>
  <PresentationFormat>如螢幕大小 (16:9)</PresentationFormat>
  <Paragraphs>36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科技</vt:lpstr>
      <vt:lpstr>三寶解說01</vt:lpstr>
      <vt:lpstr>三寶解說02</vt:lpstr>
      <vt:lpstr>三寶解說03</vt:lpstr>
      <vt:lpstr>三寶解說04</vt:lpstr>
      <vt:lpstr>三寶解說05</vt:lpstr>
      <vt:lpstr>三寶解說06</vt:lpstr>
      <vt:lpstr>三寶解說07</vt:lpstr>
      <vt:lpstr>三寶解說08</vt:lpstr>
      <vt:lpstr>三寶解說09</vt:lpstr>
      <vt:lpstr>三寶解說10</vt:lpstr>
      <vt:lpstr>三寶解說11</vt:lpstr>
      <vt:lpstr>三寶解說12</vt:lpstr>
      <vt:lpstr>三寶解說13</vt:lpstr>
      <vt:lpstr>三寶解說14</vt:lpstr>
      <vt:lpstr>三寶解說15</vt:lpstr>
      <vt:lpstr>三寶解說16</vt:lpstr>
      <vt:lpstr>三寶解說17</vt:lpstr>
      <vt:lpstr>三寶解說18</vt:lpstr>
      <vt:lpstr>三寶解說19</vt:lpstr>
      <vt:lpstr>三寶解說20</vt:lpstr>
      <vt:lpstr>三寶解說21</vt:lpstr>
      <vt:lpstr>三寶解說22</vt:lpstr>
      <vt:lpstr>三寶解說23</vt:lpstr>
      <vt:lpstr>三寶解說24</vt:lpstr>
      <vt:lpstr>三寶解說25</vt:lpstr>
      <vt:lpstr>三寶解說26</vt:lpstr>
      <vt:lpstr>三寶解說27</vt:lpstr>
      <vt:lpstr>三寶解說28</vt:lpstr>
      <vt:lpstr>三寶解說29</vt:lpstr>
      <vt:lpstr>三寶解說30</vt:lpstr>
      <vt:lpstr>三寶解說31</vt:lpstr>
      <vt:lpstr>三寶解說32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345mp3@livemail.tw</cp:lastModifiedBy>
  <cp:revision>90</cp:revision>
  <dcterms:created xsi:type="dcterms:W3CDTF">2014-02-15T05:50:45Z</dcterms:created>
  <dcterms:modified xsi:type="dcterms:W3CDTF">2015-09-27T13:52:12Z</dcterms:modified>
</cp:coreProperties>
</file>