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8" r:id="rId4"/>
    <p:sldId id="307" r:id="rId5"/>
    <p:sldId id="306" r:id="rId6"/>
    <p:sldId id="305" r:id="rId7"/>
    <p:sldId id="304" r:id="rId8"/>
    <p:sldId id="303" r:id="rId9"/>
    <p:sldId id="302" r:id="rId10"/>
    <p:sldId id="301" r:id="rId11"/>
    <p:sldId id="310" r:id="rId12"/>
    <p:sldId id="309" r:id="rId13"/>
    <p:sldId id="300" r:id="rId14"/>
    <p:sldId id="299" r:id="rId15"/>
    <p:sldId id="298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、能接收宇宙能源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合同代表一陰一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陽，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融合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在一起，正負陰陽磁場能相通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抱合同，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平日叩首禮拜，依於自性正門實修實煉，能接收宇宙至清能源，浩然正氣循環週身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十、叩首是感恩禮佛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報事靈童說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修道的首要功課是叩頭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，早晚叩頭。早晚獻香就是點燃心香，叩你們的自性佛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「人一叩」就是命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，願懺文就是懺悔，一百叩首是要感五恩，天地君親師，感謝老母慈悲降道之恩，感謝引保師引渡之恩，感謝前賢們成全之恩。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9938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十一、叩首就是在反省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你們自己的法寶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是甚麼？要獻寶，寶在自身，所以道 不遠人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每天叩首，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基本功課，叩首就是在反省這十條大願，這一叩一叩就像天理良心在警醒著你。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1469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十二、叩首能叩掉罪過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岳飛法律主説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為什麼要叩頭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？叩掉你們的罪過，頭低一點，叩頭要誠心的去叩，誠心感上天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老老實實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，叩出你們的良心。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3034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十三、叩首能找回自性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叩拜是要讓你找回自性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，每天的獻香都是要你懺悔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不要小看叩頭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，有什麼事要求的話，叩頭最靈了，所以你們更應該勤勞的叩頭，這樣你們的冤債就能慢慢的還了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的自性的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力量是很大。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1528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十四、叩首祖先能沾光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每天叩首拜佛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，也向自己祖先一叩首，這叫功德迴向祖先，這也是開設佛堂的殊勝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設佛堂對自己好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，對九玄七祖也好，甚至對周遭的人也能夠潛移默化，所以開設佛堂是大功德一件，是一輩子的事情。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0619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十五、叩首能讓家圓滿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在家裡有佛規禮節的約束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，家人之間會更幸福美滿，夫妻相敬如賓，孩子也是用道來教導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可以看到佛堂，就會想到自己應該要好好地圓滿一切，這就是開設佛堂的好處。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2286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二、能釋放出能量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在叩拜皇母當中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，全身會引發核子分裂反應，釋放出能量，全身熱呼呼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障慢性疾病或傳染感冒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，加上佛光照耀，叩拜時暖流流注全身，通暢血液，再加上行功立德，抵償因果，雙管齊下，可一一消解各種病症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561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三、可煉得光能顯現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叩首禮拜時，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可引發全身的核子反應，核子反應器，即在你的玄關處，所以叩首時：</a:t>
            </a: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意念清靜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﹔(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心神集中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﹔(3)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散發菩提心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﹔(4)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無人我對待分別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﹔(5)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掃除妄想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﹔(6)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刪除不潔念頭。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久久功成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，配合行功立德，必定身心健全，久依玄關核子反應器修持，可煉得光能顯現。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3719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四、能斷除七情六欲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在叩首當中，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守住玄關一竅，認本皈宗，萬法皈一，心無旁騖，斷除七情六欲，一切皈於中道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起合同，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做十方圓滿，無有對待分別，如此陰陽磁場，皆無法束縛於你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729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五、能明三寶真實義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莫以為抱合同叩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一種形式，原因是你不明白陽三寶之真實妙義，以及用來修煉，以致求道如牛毛，了道如牛角。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729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六、能修身養性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登堂入室，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道的修士，要瞭解如何運用三寶來修身養性，提高境界，行功立德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切記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效用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很大的，然後必須自助而後他助，自助才能得天助。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5288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七、能讓內外功圓滿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三寶是用來修煉的，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能修至內外功德圓滿，定可躲災避劫，消冤解孽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在接引各教信徒時，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要會講說三寶真實妙義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521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</a:rPr>
              <a:t>八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、三寶能保身保命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日常生活當中，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能將道注入其間，運用三寶來保身、保命，躲災避劫，提高境界，感化眾生。無極在玄關竅，太極在丹田，無極生太極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玄關失一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，落入太極丹田，參禪打坐者，即修煉精氣神，多半不離煉太極陰陽二氣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方寸寶地，此地為精氣神會聚的那一點、集中點，最終究竟不離修持自性玄關，修煉合乎至道，真理。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6045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九、叩首能得仙佛助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為師要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永遠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不能忘記的就是叩頭，唯有叩頭你才知道我們好渺小，我們什麼都不是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連人都不是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，只有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叩頭，諸天仙佛才會覺得，你們有心要悔改，會助你的，你不要怕。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6117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402</TotalTime>
  <Words>1159</Words>
  <Application>Microsoft Office PowerPoint</Application>
  <PresentationFormat>如螢幕大小 (16:9)</PresentationFormat>
  <Paragraphs>88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Franklin Gothic Book</vt:lpstr>
      <vt:lpstr>微軟正黑體</vt:lpstr>
      <vt:lpstr>標楷體</vt:lpstr>
      <vt:lpstr>Arial</vt:lpstr>
      <vt:lpstr>Wingdings 2</vt:lpstr>
      <vt:lpstr>科技</vt:lpstr>
      <vt:lpstr>天道三寶的功用 悟見講</vt:lpstr>
      <vt:lpstr>天道三寶的功用 悟見講</vt:lpstr>
      <vt:lpstr>天道三寶的功用 悟見講</vt:lpstr>
      <vt:lpstr>天道三寶的功用 悟見講</vt:lpstr>
      <vt:lpstr>天道三寶的功用 悟見講</vt:lpstr>
      <vt:lpstr>天道三寶的功用 悟見講</vt:lpstr>
      <vt:lpstr>天道三寶的功用 悟見講</vt:lpstr>
      <vt:lpstr>天道三寶的功用 悟見講</vt:lpstr>
      <vt:lpstr>天道三寶的功用 悟見講</vt:lpstr>
      <vt:lpstr>天道三寶的功用 悟見講</vt:lpstr>
      <vt:lpstr>天道三寶的功用 悟見講</vt:lpstr>
      <vt:lpstr>天道三寶的功用 悟見講</vt:lpstr>
      <vt:lpstr>天道三寶的功用 悟見講</vt:lpstr>
      <vt:lpstr>天道三寶的功用 悟見講</vt:lpstr>
      <vt:lpstr>天道三寶的功用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93</cp:revision>
  <dcterms:created xsi:type="dcterms:W3CDTF">2014-02-15T05:50:45Z</dcterms:created>
  <dcterms:modified xsi:type="dcterms:W3CDTF">2016-12-27T13:59:40Z</dcterms:modified>
</cp:coreProperties>
</file>