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6" r:id="rId2"/>
    <p:sldId id="337" r:id="rId3"/>
    <p:sldId id="338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三寶叩首的妙用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一、多多為眾生叩頭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每天叩頭，迴向給你的冤親債主吧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，念愿懺文的時候，真心的懺悔，時時刻刻的懺悔，有說就要去做，這叫做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知行合一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徒兒們，早晚叩頭，不是為了自己，多多為眾生叩頭。</a:t>
            </a:r>
          </a:p>
          <a:p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52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三寶叩首的妙用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二、不如意時多叩首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常懷感恩的心，遇到不如意的時候，到佛前多叩首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，為師常伴徒左右，希望徒兒們不要放棄為師的手。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如果還有什麼「自己化不開、跳不出的心結」，等一下跟「皇母娘叩叩首」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，為師不可能一一給你道破。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527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三寶叩首的妙用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三、叩首是基本功課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可知道你們自己的法寶是甚麼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，要獻寶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寶在自身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所以道不遠人。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每天「叩首是基本功課」，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叩首就是在「反省這十條大愿」，這一叩一叩就像天理良心在警醒著你。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80589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2923</TotalTime>
  <Words>225</Words>
  <Application>Microsoft Office PowerPoint</Application>
  <PresentationFormat>如螢幕大小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三寶叩首的妙用 悟見講</vt:lpstr>
      <vt:lpstr>三寶叩首的妙用 悟見講</vt:lpstr>
      <vt:lpstr>三寶叩首的妙用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654</cp:revision>
  <dcterms:created xsi:type="dcterms:W3CDTF">2014-02-15T05:50:45Z</dcterms:created>
  <dcterms:modified xsi:type="dcterms:W3CDTF">2021-04-02T02:06:00Z</dcterms:modified>
  <cp:contentStatus/>
</cp:coreProperties>
</file>