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97" r:id="rId2"/>
    <p:sldId id="309" r:id="rId3"/>
    <p:sldId id="308" r:id="rId4"/>
    <p:sldId id="307" r:id="rId5"/>
    <p:sldId id="306" r:id="rId6"/>
    <p:sldId id="305" r:id="rId7"/>
    <p:sldId id="304" r:id="rId8"/>
    <p:sldId id="303" r:id="rId9"/>
    <p:sldId id="302" r:id="rId10"/>
    <p:sldId id="301" r:id="rId11"/>
    <p:sldId id="310" r:id="rId12"/>
    <p:sldId id="300" r:id="rId13"/>
    <p:sldId id="298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89" d="100"/>
          <a:sy n="89" d="100"/>
        </p:scale>
        <p:origin x="62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2021/4/11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2021/4/11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非常震撼的預言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一、大地化為灰燼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雲彩仙子説</a:t>
            </a:r>
          </a:p>
          <a:p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七七四九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小混沌之前幾日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，大地由顯得清寂一片，好像什麼事都沒有。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但暴風雨前夕的寧靜是可怕的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；突然間，天由明亮漸轉紅而變灰白，又成昏暗，罡風在頃刻中，將一切樓房建築及人畜，化為灰燼。</a:t>
            </a:r>
          </a:p>
        </p:txBody>
      </p:sp>
    </p:spTree>
    <p:extLst>
      <p:ext uri="{BB962C8B-B14F-4D97-AF65-F5344CB8AC3E}">
        <p14:creationId xmlns:p14="http://schemas.microsoft.com/office/powerpoint/2010/main" val="2526617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非常震撼的預言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十、盡留素食持齋人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雲彩仙子説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最難熬的日子，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有二段時期：一是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七七四九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的第二十四、二十五、二十六日，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那時儲存的糧食已無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，素食者，尚可以忍耐寒冬；而肉食者則慘矣！</a:t>
            </a:r>
          </a:p>
        </p:txBody>
      </p:sp>
    </p:spTree>
    <p:extLst>
      <p:ext uri="{BB962C8B-B14F-4D97-AF65-F5344CB8AC3E}">
        <p14:creationId xmlns:p14="http://schemas.microsoft.com/office/powerpoint/2010/main" val="162870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非常震撼的預言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十、盡留素食持齋人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雲彩仙子説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第二，則在災裡過的第五十日至七十日之間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，萬物已受毒氣污染，屍體遍野，倖活的眾生尚要從事掩埋的工作，素食者尚有精力渡過，肉食者何以為生？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因此仙佛早有訓曰：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一場浩劫混沌後，盡留素食活神仙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實非虛言也！</a:t>
            </a:r>
          </a:p>
        </p:txBody>
      </p:sp>
    </p:spTree>
    <p:extLst>
      <p:ext uri="{BB962C8B-B14F-4D97-AF65-F5344CB8AC3E}">
        <p14:creationId xmlns:p14="http://schemas.microsoft.com/office/powerpoint/2010/main" val="845847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非常震撼的預言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十一、儒家應運的來臨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雲彩仙子説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劫煞過後，將是眾生，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重建家園的時候，人類又開啟新的文明，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為記取劫難所帶來的教訓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，綱常人倫道德，孔、孟思想將為舉世所崇信，精誠互愛也將成為人類共遵的信條。</a:t>
            </a:r>
          </a:p>
        </p:txBody>
      </p:sp>
    </p:spTree>
    <p:extLst>
      <p:ext uri="{BB962C8B-B14F-4D97-AF65-F5344CB8AC3E}">
        <p14:creationId xmlns:p14="http://schemas.microsoft.com/office/powerpoint/2010/main" val="3646680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非常震撼的預言 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人間淨土的來臨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雲彩仙子説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彌勒老祖師，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亦在這最佳的時刻，重臨人間，揭露白陽佛仙最神聖的一幕，按功定果，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由斯而實現，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開啟堯天舜日的大同世界之時代。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7974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非常震撼的預言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二、天地進入黑暗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雲彩仙子説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大地即刻陷入漆黑的深暗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，什麼都看不見！所有的科技電力與燈火，都失去了效用，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接著狂風暴雨，雷電交加，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挾著無盡紅色的雨浪而來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......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天地進入長時期四十九日漫漫長夜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......</a:t>
            </a:r>
          </a:p>
        </p:txBody>
      </p:sp>
    </p:spTree>
    <p:extLst>
      <p:ext uri="{BB962C8B-B14F-4D97-AF65-F5344CB8AC3E}">
        <p14:creationId xmlns:p14="http://schemas.microsoft.com/office/powerpoint/2010/main" val="1178044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非常震撼的預言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三、善人來佛堂避難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雲彩仙子説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惟有佛堂中，三盞油燈可以點燃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，放出明光。佛堂已被一層紫色的光圈，所包圍保護，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那時真誠修道者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，及一些善良未得道者，也能被仙佛引到佛堂避難。</a:t>
            </a:r>
          </a:p>
        </p:txBody>
      </p:sp>
    </p:spTree>
    <p:extLst>
      <p:ext uri="{BB962C8B-B14F-4D97-AF65-F5344CB8AC3E}">
        <p14:creationId xmlns:p14="http://schemas.microsoft.com/office/powerpoint/2010/main" val="1316621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非常震撼的預言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四、刼後大道已止渡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雲彩仙子説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如果當時，有前人或點傳師在場，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或許可以為這些人點道，根基厚的，當下一指見性，這或許是白陽普渡中最後之曙光！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無緣看到，恐早已遭受火劫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，即使僥倖逃過災難，道已止渡涅盤矣！</a:t>
            </a:r>
          </a:p>
        </p:txBody>
      </p:sp>
    </p:spTree>
    <p:extLst>
      <p:ext uri="{BB962C8B-B14F-4D97-AF65-F5344CB8AC3E}">
        <p14:creationId xmlns:p14="http://schemas.microsoft.com/office/powerpoint/2010/main" val="2376448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非常震撼的預言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五、佛堂即是雲城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雲彩仙子説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鼓勵道親，多開設佛堂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，就是早晚能燒香叩頭就好！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一為早日實現萬家生佛之理想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，二可以屆時使佛堂成眾生之避難所，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因凡有佛堂，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及誠心向道人之處，即是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</a:p>
        </p:txBody>
      </p:sp>
    </p:spTree>
    <p:extLst>
      <p:ext uri="{BB962C8B-B14F-4D97-AF65-F5344CB8AC3E}">
        <p14:creationId xmlns:p14="http://schemas.microsoft.com/office/powerpoint/2010/main" val="2144723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非常震撼的預言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六、佛堂外大刼難逃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雲彩仙子説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佛堂外的世界，則山崩地裂，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眾生六萬年之冤欠，都出來索命、追魂、要債，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生民未毀於劫，即亡於冤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，可說鬼哭神號，遍地哀鴻，實是慘不忍睹啊！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0976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非常震撼的預言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七、心勿貪妄入旁門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雲彩仙子説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而山妖水怪、魔王、修羅，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均變化為祖師、觀音、老師及所有仙佛之形象，能呼風喚雨、灑豆成兵，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又自稱能躲罡風，變化無窮，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莫要貪妄，若稍有動念、隨他而去，則前功盡棄，此即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午時成道巳時墜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的昇降關鍵。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9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非常震撼的預言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八、假祖師考道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雲彩仙子説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目前稱祖師，稱收圓者，只是小巫而已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，不足為奇！日後劫煞來臨，真仙佛均忙於救劫，那有閒功夫談玄說妙，顯化教人膜拜。佛云：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魔力大於佛力。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師云：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假老師的法力，比真老師還大呢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！望吾乾坤同修，毋忘！毋忽！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</p:txBody>
      </p:sp>
    </p:spTree>
    <p:extLst>
      <p:ext uri="{BB962C8B-B14F-4D97-AF65-F5344CB8AC3E}">
        <p14:creationId xmlns:p14="http://schemas.microsoft.com/office/powerpoint/2010/main" val="205215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非常震撼的預言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九、用智慧識透真假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雲彩仙子説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而真心修道人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若在當時靜心用智慧之眼觀察，就可以一眼洞穿那些假仙佛的原形，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都是青面獠牙的妖怪，亦可不辨自明了。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59730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844</TotalTime>
  <Words>953</Words>
  <Application>Microsoft Office PowerPoint</Application>
  <PresentationFormat>如螢幕大小 (16:9)</PresentationFormat>
  <Paragraphs>65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標楷體</vt:lpstr>
      <vt:lpstr>Arial</vt:lpstr>
      <vt:lpstr>Calibri</vt:lpstr>
      <vt:lpstr>Franklin Gothic Book</vt:lpstr>
      <vt:lpstr>Wingdings 2</vt:lpstr>
      <vt:lpstr>科技</vt:lpstr>
      <vt:lpstr>非常震撼的預言 悟見講</vt:lpstr>
      <vt:lpstr>非常震撼的預言 悟見講</vt:lpstr>
      <vt:lpstr>非常震撼的預言 悟見講</vt:lpstr>
      <vt:lpstr>非常震撼的預言 悟見講</vt:lpstr>
      <vt:lpstr>非常震撼的預言 悟見講</vt:lpstr>
      <vt:lpstr>非常震撼的預言 悟見講</vt:lpstr>
      <vt:lpstr>非常震撼的預言 悟見講</vt:lpstr>
      <vt:lpstr>非常震撼的預言 悟見講</vt:lpstr>
      <vt:lpstr>非常震撼的預言 悟見講</vt:lpstr>
      <vt:lpstr>非常震撼的預言 悟見講</vt:lpstr>
      <vt:lpstr>非常震撼的預言 悟見講</vt:lpstr>
      <vt:lpstr>非常震撼的預言 悟見講</vt:lpstr>
      <vt:lpstr>非常震撼的預言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287</cp:revision>
  <dcterms:created xsi:type="dcterms:W3CDTF">2014-02-15T05:50:45Z</dcterms:created>
  <dcterms:modified xsi:type="dcterms:W3CDTF">2021-04-11T04:28:47Z</dcterms:modified>
  <cp:contentStatus/>
</cp:coreProperties>
</file>