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、身在福中不知福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師笑徒兒各迷糊 墜入凡塵名利逐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師嘆徒兒未憬悟 只知貪樂安逸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急徒兒歧途入 酒色財氣惹病毒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師憂徒兒天恩負 身在福中不知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十、永為上天佈德也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永為上天佈德也 永為道脈慧命延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六萬年來紅塵寄 徒兒受苦師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憂心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受苦當吃補 水到渠成處處春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徒兒今日心發愿 誠表上天愿立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8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十一、超生了死此佳辰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真理惟在爾自心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道不遠人人自遠 各修各得沾天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能夠改命運 超生了死此佳辰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法會一開皆非凡 認識生命淺達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9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十二、人生真諦各了悟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人生真諦各了悟 出班以後渡朋親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願以真心傳真愛 願將全心付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徒愛徒師呼喚 好自珍重辦末盤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因時有限不多述 徒兒修道各平安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3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二、道劫並降狂瀾挽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天搖地動震坤乾 天災病業遍大千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生靈塗炭實無奈 師見此景淚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衣衫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正逢燃眉際 天催地趕不容寬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道劫並降狂瀾挽 為挽九六彼岸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84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三、勿再迷昧於塵凡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諸天仙佛辦末盤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勿再迷昧於塵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時速向此身渡 正心正念存心間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勿將修道嫌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麻煩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62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四、認理實修方針握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認理實修方針握 克念作聖鎖心猿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觀此世態多變化 叫人呻吟心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膽寒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兒今已佛門入 放下恐懼與憂擔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聽師勸化與勵勉 三寶心法用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62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五、誠心敬意佛禮拜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誠心敬意佛禮拜 正心正念表皇天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皇天不負苦心者 皆在爾們之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爾有難先懺悔 當爾有苦轉念前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人間能建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似 四海為家兄弟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3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六、多少眾生未明理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一同修道與闡道 改變命運不一般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今朝班員佛堂至 問爾是否感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徒是否知足也 問爾是否感恩前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多少眾生未明理 未能悟道入佛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軒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8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七、多少迷子仍流浪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多少迷子仍流浪 未能入道得真傳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雖今爾們佛堂入 勿忘引保費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雖有語言設 天堂心心相印談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望爾明了師心意 亦有皇母待理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八、今已得道一指點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此時修道非亙古 跋山涉水實在難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望徒好自加參悟 生命不可空渡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三生有幸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佛門入 今已得道一指點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望爾從此誠心抱 立志篤行效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3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超生了死此佳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辰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九、代天宣化真理循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念茲在茲天恩報 引渡善緣入佛軒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每日功課牢記心 懺悔感恩於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當知辦佛事 志在聖賢亦成真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永保爾們初衷也 代天宣化真理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952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</TotalTime>
  <Words>363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  <vt:lpstr>超生了死此佳辰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201</cp:revision>
  <dcterms:created xsi:type="dcterms:W3CDTF">2014-02-15T05:50:45Z</dcterms:created>
  <dcterms:modified xsi:type="dcterms:W3CDTF">2017-09-26T22:11:11Z</dcterms:modified>
  <cp:contentStatus/>
</cp:coreProperties>
</file>