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1" r:id="rId2"/>
    <p:sldId id="290" r:id="rId3"/>
    <p:sldId id="292" r:id="rId4"/>
    <p:sldId id="284" r:id="rId5"/>
    <p:sldId id="291" r:id="rId6"/>
    <p:sldId id="289" r:id="rId7"/>
    <p:sldId id="288" r:id="rId8"/>
    <p:sldId id="287" r:id="rId9"/>
    <p:sldId id="286" r:id="rId10"/>
    <p:sldId id="295" r:id="rId11"/>
    <p:sldId id="301" r:id="rId12"/>
    <p:sldId id="294" r:id="rId13"/>
    <p:sldId id="267" r:id="rId14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33" autoAdjust="0"/>
  </p:normalViewPr>
  <p:slideViewPr>
    <p:cSldViewPr>
      <p:cViewPr varScale="1">
        <p:scale>
          <a:sx n="67" d="100"/>
          <a:sy n="67" d="100"/>
        </p:scale>
        <p:origin x="773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429064" y="2503170"/>
            <a:ext cx="6480048" cy="172593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433050" y="1158609"/>
            <a:ext cx="6480048" cy="131445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2015/1/22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2015/1/22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2015/1/22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2015/1/22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687878"/>
            <a:ext cx="6629400" cy="1369772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864350"/>
            <a:ext cx="6629400" cy="800016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2015/1/22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6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2015/1/22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4114800"/>
            <a:ext cx="4040188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4114800"/>
            <a:ext cx="4041775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137685"/>
            <a:ext cx="4040188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137685"/>
            <a:ext cx="4041775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2015/1/22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7470648" cy="85725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2015/1/22</a:t>
            </a:fld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2015/1/22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2015/1/22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56448" y="4816548"/>
            <a:ext cx="762000" cy="273844"/>
          </a:xfrm>
        </p:spPr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065628" y="764930"/>
            <a:ext cx="4114800" cy="30861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4816548"/>
            <a:ext cx="2133600" cy="273844"/>
          </a:xfrm>
        </p:spPr>
        <p:txBody>
          <a:bodyPr/>
          <a:lstStyle/>
          <a:p>
            <a:fld id="{6EFB7D30-6152-4307-A58E-046766A68531}" type="datetimeFigureOut">
              <a:rPr lang="zh-TW" altLang="en-US" smtClean="0"/>
              <a:t>2015/1/22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7315200" y="0"/>
            <a:ext cx="1828800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7467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4816548"/>
            <a:ext cx="2133600" cy="273844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EFB7D30-6152-4307-A58E-046766A68531}" type="datetimeFigureOut">
              <a:rPr lang="zh-TW" altLang="en-US" smtClean="0"/>
              <a:t>2015/1/22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3124200" y="4816548"/>
            <a:ext cx="2895600" cy="273844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153400" y="4816548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ea typeface="全真顏體" panose="02010609000101010101" pitchFamily="49" charset="-120"/>
              </a:rPr>
              <a:t>出世必要</a:t>
            </a:r>
            <a:r>
              <a:rPr lang="en-US" altLang="zh-TW" dirty="0" smtClean="0">
                <a:solidFill>
                  <a:srgbClr val="FF0000"/>
                </a:solidFill>
                <a:ea typeface="全真顏體" panose="02010609000101010101" pitchFamily="49" charset="-120"/>
              </a:rPr>
              <a:t>---</a:t>
            </a:r>
            <a:r>
              <a:rPr lang="zh-TW" altLang="en-US" dirty="0" smtClean="0">
                <a:solidFill>
                  <a:srgbClr val="FF0000"/>
                </a:solidFill>
                <a:ea typeface="全真顏體" panose="02010609000101010101" pitchFamily="49" charset="-120"/>
              </a:rPr>
              <a:t>赴龍華</a:t>
            </a:r>
            <a:endParaRPr lang="zh-TW" altLang="en-US" dirty="0">
              <a:solidFill>
                <a:srgbClr val="FF0000"/>
              </a:solidFill>
              <a:ea typeface="全真顏體" panose="02010609000101010101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r>
              <a:rPr lang="zh-TW" altLang="en-US" sz="3600" dirty="0" smtClean="0">
                <a:solidFill>
                  <a:srgbClr val="FFFF00"/>
                </a:solidFill>
                <a:ea typeface="全真顏體" panose="02010609000101010101" pitchFamily="49" charset="-120"/>
              </a:rPr>
              <a:t>老前人談龍華大會</a:t>
            </a:r>
            <a:endParaRPr lang="en-US" altLang="zh-TW" sz="3600" dirty="0" smtClean="0">
              <a:solidFill>
                <a:srgbClr val="FFFF00"/>
              </a:solidFill>
              <a:ea typeface="全真顏體" panose="02010609000101010101" pitchFamily="49" charset="-120"/>
            </a:endParaRPr>
          </a:p>
          <a:p>
            <a:endParaRPr lang="zh-TW" altLang="en-US" dirty="0"/>
          </a:p>
        </p:txBody>
      </p:sp>
      <p:pic>
        <p:nvPicPr>
          <p:cNvPr id="2" name="老前人慈悲-3-講龍華大會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5536" y="339502"/>
            <a:ext cx="676646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1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anose="02010609000101010101" pitchFamily="49" charset="-120"/>
              </a:rPr>
              <a:t>出世必要</a:t>
            </a:r>
            <a:r>
              <a:rPr lang="en-US" altLang="zh-TW" dirty="0">
                <a:solidFill>
                  <a:srgbClr val="FF0000"/>
                </a:solidFill>
                <a:ea typeface="全真顏體" panose="02010609000101010101" pitchFamily="49" charset="-120"/>
              </a:rPr>
              <a:t>---</a:t>
            </a:r>
            <a:r>
              <a:rPr lang="zh-TW" altLang="en-US" dirty="0">
                <a:solidFill>
                  <a:srgbClr val="FF0000"/>
                </a:solidFill>
                <a:ea typeface="全真顏體" panose="02010609000101010101" pitchFamily="49" charset="-120"/>
              </a:rPr>
              <a:t>赴龍華</a:t>
            </a:r>
            <a:endParaRPr lang="zh-TW" altLang="en-US" dirty="0"/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>
            <a:normAutofit lnSpcReduction="10000"/>
          </a:bodyPr>
          <a:lstStyle/>
          <a:p>
            <a:r>
              <a:rPr lang="zh-TW" altLang="en-US" sz="3600" dirty="0">
                <a:solidFill>
                  <a:srgbClr val="FFFF00"/>
                </a:solidFill>
                <a:ea typeface="全真顏體" panose="02010609000101010101" pitchFamily="49" charset="-120"/>
              </a:rPr>
              <a:t>赴龍華第二十</a:t>
            </a:r>
            <a:r>
              <a:rPr lang="zh-TW" altLang="en-US" sz="3600" dirty="0">
                <a:ea typeface="全真顏體" panose="02010609000101010101" pitchFamily="49" charset="-120"/>
              </a:rPr>
              <a:t/>
            </a:r>
            <a:br>
              <a:rPr lang="zh-TW" altLang="en-US" sz="3600" dirty="0">
                <a:ea typeface="全真顏體" panose="02010609000101010101" pitchFamily="49" charset="-120"/>
              </a:rPr>
            </a:br>
            <a:r>
              <a:rPr lang="zh-TW" altLang="en-US" sz="3600" dirty="0">
                <a:ea typeface="全真顏體" panose="02010609000101010101" pitchFamily="49" charset="-120"/>
              </a:rPr>
              <a:t/>
            </a:r>
            <a:br>
              <a:rPr lang="zh-TW" altLang="en-US" sz="3600" dirty="0">
                <a:ea typeface="全真顏體" panose="02010609000101010101" pitchFamily="49" charset="-120"/>
              </a:rPr>
            </a:br>
            <a:r>
              <a:rPr lang="zh-TW" altLang="en-US" sz="3600" dirty="0">
                <a:solidFill>
                  <a:srgbClr val="FFFF00"/>
                </a:solidFill>
                <a:ea typeface="全真顏體" panose="02010609000101010101" pitchFamily="49" charset="-120"/>
              </a:rPr>
              <a:t>三古龍華之會，是人人可赴的，本非難事，只要立志行持，尊崇道德，處己則先 從人道著手。</a:t>
            </a:r>
            <a:r>
              <a:rPr lang="zh-TW" altLang="en-US" sz="3600" dirty="0">
                <a:ea typeface="全真顏體" panose="02010609000101010101" pitchFamily="49" charset="-120"/>
              </a:rPr>
              <a:t>如事父母宜孝，仰體其心，順從其志，而無絲毫道悖。如事兄宜悌 ，處處恭敬，遇事和睦，而無執拗之心。如事主人宜忠實，處處盡己之心，不存 狡猾。</a:t>
            </a:r>
            <a:br>
              <a:rPr lang="zh-TW" altLang="en-US" sz="3600" dirty="0">
                <a:ea typeface="全真顏體" panose="02010609000101010101" pitchFamily="49" charset="-120"/>
              </a:rPr>
            </a:br>
            <a:r>
              <a:rPr lang="zh-TW" altLang="en-US" b="1" dirty="0"/>
              <a:t/>
            </a:r>
            <a:br>
              <a:rPr lang="zh-TW" altLang="en-US" b="1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961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anose="02010609000101010101" pitchFamily="49" charset="-120"/>
              </a:rPr>
              <a:t>出世必要</a:t>
            </a:r>
            <a:r>
              <a:rPr lang="en-US" altLang="zh-TW" dirty="0">
                <a:solidFill>
                  <a:srgbClr val="FF0000"/>
                </a:solidFill>
                <a:ea typeface="全真顏體" panose="02010609000101010101" pitchFamily="49" charset="-120"/>
              </a:rPr>
              <a:t>---</a:t>
            </a:r>
            <a:r>
              <a:rPr lang="zh-TW" altLang="en-US" dirty="0">
                <a:solidFill>
                  <a:srgbClr val="FF0000"/>
                </a:solidFill>
                <a:ea typeface="全真顏體" panose="02010609000101010101" pitchFamily="49" charset="-120"/>
              </a:rPr>
              <a:t>赴龍華</a:t>
            </a:r>
            <a:endParaRPr lang="zh-TW" altLang="en-US" dirty="0"/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395536" y="135712"/>
            <a:ext cx="7632848" cy="4812301"/>
          </a:xfrm>
        </p:spPr>
        <p:txBody>
          <a:bodyPr>
            <a:normAutofit lnSpcReduction="10000"/>
          </a:bodyPr>
          <a:lstStyle/>
          <a:p>
            <a:r>
              <a:rPr lang="zh-TW" altLang="en-US" sz="3600" dirty="0">
                <a:ea typeface="全真顏體" panose="02010609000101010101" pitchFamily="49" charset="-120"/>
              </a:rPr>
              <a:t>如交友，宜誠信不可欺詐。如對長上，敬之以禮，不可紊亂而驕抗，循分 依序，喪葬、祭祀、婚姻、交際無往而不以禮節之。如待人以義，遇事合宜適度 ，只須能明大義，不可遇事苛求，方合見義勇為之意。其他如廉也、恥也，更宜 講求臨財毋苟得，臨難無苟免，</a:t>
            </a:r>
            <a:br>
              <a:rPr lang="zh-TW" altLang="en-US" sz="3600" dirty="0">
                <a:ea typeface="全真顏體" panose="02010609000101010101" pitchFamily="49" charset="-120"/>
              </a:rPr>
            </a:br>
            <a:r>
              <a:rPr lang="zh-TW" altLang="en-US" b="1" dirty="0"/>
              <a:t/>
            </a:r>
            <a:br>
              <a:rPr lang="zh-TW" altLang="en-US" b="1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160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anose="02010609000101010101" pitchFamily="49" charset="-120"/>
              </a:rPr>
              <a:t>出世必要</a:t>
            </a:r>
            <a:r>
              <a:rPr lang="en-US" altLang="zh-TW" dirty="0">
                <a:solidFill>
                  <a:srgbClr val="FF0000"/>
                </a:solidFill>
                <a:ea typeface="全真顏體" panose="02010609000101010101" pitchFamily="49" charset="-120"/>
              </a:rPr>
              <a:t>---</a:t>
            </a:r>
            <a:r>
              <a:rPr lang="zh-TW" altLang="en-US" dirty="0">
                <a:solidFill>
                  <a:srgbClr val="FF0000"/>
                </a:solidFill>
                <a:ea typeface="全真顏體" panose="02010609000101010101" pitchFamily="49" charset="-120"/>
              </a:rPr>
              <a:t>赴龍華</a:t>
            </a:r>
            <a:endParaRPr lang="zh-TW" altLang="en-US" dirty="0"/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ea typeface="全真顏體" panose="02010609000101010101" pitchFamily="49" charset="-120"/>
              </a:rPr>
              <a:t>有喪人格之事，切莫強行。如是可尊崇八德，庶 幾人道盡而天道自合矣！能合天道，而修道自成。龍華可赴，尤須堅心，一致勇 往直前，外功多培，內功加緊，內外兼修，毅然有定守，湛然有定見，不逆意於 事前，不游移於事後，不為聲色奪，不為貨利搖，不為威武屈，不為富貴挽，不 為貧困阻</a:t>
            </a:r>
            <a:r>
              <a:rPr lang="zh-TW" altLang="en-US" sz="3200" dirty="0" smtClean="0">
                <a:ea typeface="全真顏體" panose="02010609000101010101" pitchFamily="49" charset="-120"/>
              </a:rPr>
              <a:t>，</a:t>
            </a:r>
            <a:endParaRPr lang="zh-TW" altLang="en-US" sz="3200" dirty="0">
              <a:ea typeface="全真顏體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961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anose="02010609000101010101" pitchFamily="49" charset="-120"/>
              </a:rPr>
              <a:t>出世必要</a:t>
            </a:r>
            <a:r>
              <a:rPr lang="en-US" altLang="zh-TW" dirty="0">
                <a:solidFill>
                  <a:srgbClr val="FF0000"/>
                </a:solidFill>
                <a:ea typeface="全真顏體" panose="02010609000101010101" pitchFamily="49" charset="-120"/>
              </a:rPr>
              <a:t>---</a:t>
            </a:r>
            <a:r>
              <a:rPr lang="zh-TW" altLang="en-US" dirty="0">
                <a:solidFill>
                  <a:srgbClr val="FF0000"/>
                </a:solidFill>
                <a:ea typeface="全真顏體" panose="02010609000101010101" pitchFamily="49" charset="-120"/>
              </a:rPr>
              <a:t>赴龍華</a:t>
            </a:r>
            <a:endParaRPr lang="zh-TW" altLang="en-US" dirty="0"/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r>
              <a:rPr lang="zh-TW" altLang="en-US" sz="3600" dirty="0">
                <a:ea typeface="全真顏體" panose="02010609000101010101" pitchFamily="49" charset="-120"/>
              </a:rPr>
              <a:t>如有財者，則捨財培德，對於濟人利物之事，盡量為之，不可作守財 虜。有力者，則盡力而為，不可坐誤，內德則依法行持，逐日無間，日積月累功 圓果滿，自有赴龍華之日。人人如此，人人可赴，雖為空前絕後之舉，恰亦易能 貴之事也，謂予不信，跂予望之。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2834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anose="02010609000101010101" pitchFamily="49" charset="-120"/>
              </a:rPr>
              <a:t>出世必要</a:t>
            </a:r>
            <a:r>
              <a:rPr lang="en-US" altLang="zh-TW" dirty="0">
                <a:solidFill>
                  <a:srgbClr val="FF0000"/>
                </a:solidFill>
                <a:ea typeface="全真顏體" panose="02010609000101010101" pitchFamily="49" charset="-120"/>
              </a:rPr>
              <a:t>---</a:t>
            </a:r>
            <a:r>
              <a:rPr lang="zh-TW" altLang="en-US" dirty="0">
                <a:solidFill>
                  <a:srgbClr val="FF0000"/>
                </a:solidFill>
                <a:ea typeface="全真顏體" panose="02010609000101010101" pitchFamily="49" charset="-120"/>
              </a:rPr>
              <a:t>赴龍華</a:t>
            </a:r>
            <a:endParaRPr lang="zh-TW" altLang="en-US" dirty="0"/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solidFill>
                  <a:srgbClr val="FFFF00"/>
                </a:solidFill>
                <a:ea typeface="全真顏體" panose="02010609000101010101" pitchFamily="49" charset="-120"/>
              </a:rPr>
              <a:t>一、龍華大會由誰召開？</a:t>
            </a:r>
            <a:endParaRPr lang="en-US" altLang="zh-TW" dirty="0" smtClean="0">
              <a:solidFill>
                <a:srgbClr val="FFFF00"/>
              </a:solidFill>
              <a:ea typeface="全真顏體" panose="02010609000101010101" pitchFamily="49" charset="-120"/>
            </a:endParaRPr>
          </a:p>
          <a:p>
            <a:r>
              <a:rPr lang="zh-TW" altLang="en-US" sz="3200" dirty="0">
                <a:solidFill>
                  <a:srgbClr val="FFFF00"/>
                </a:solidFill>
                <a:ea typeface="全真顏體" panose="02010609000101010101" pitchFamily="49" charset="-120"/>
              </a:rPr>
              <a:t>上天老母說</a:t>
            </a:r>
            <a:r>
              <a:rPr lang="zh-TW" altLang="en-US" sz="3200" dirty="0" smtClean="0">
                <a:solidFill>
                  <a:srgbClr val="FFFF00"/>
                </a:solidFill>
                <a:ea typeface="全真顏體" panose="02010609000101010101" pitchFamily="49" charset="-120"/>
              </a:rPr>
              <a:t>：</a:t>
            </a:r>
            <a:endParaRPr lang="en-US" altLang="zh-TW" sz="3200" dirty="0" smtClean="0">
              <a:solidFill>
                <a:srgbClr val="FFFF00"/>
              </a:solidFill>
              <a:ea typeface="全真顏體" panose="02010609000101010101" pitchFamily="49" charset="-120"/>
            </a:endParaRPr>
          </a:p>
          <a:p>
            <a:r>
              <a:rPr lang="zh-TW" altLang="en-US" sz="3200" dirty="0">
                <a:ea typeface="全真顏體" panose="02010609000101010101" pitchFamily="49" charset="-120"/>
              </a:rPr>
              <a:t>諸佛祖各了愿九六渡盡 </a:t>
            </a:r>
            <a:r>
              <a:rPr lang="zh-TW" altLang="en-US" sz="3200" dirty="0" smtClean="0">
                <a:ea typeface="全真顏體" panose="02010609000101010101" pitchFamily="49" charset="-120"/>
              </a:rPr>
              <a:t>              彌勒</a:t>
            </a:r>
            <a:r>
              <a:rPr lang="zh-TW" altLang="en-US" sz="3200" dirty="0">
                <a:ea typeface="全真顏體" panose="02010609000101010101" pitchFamily="49" charset="-120"/>
              </a:rPr>
              <a:t>祖登寶臺點將封仙</a:t>
            </a:r>
            <a:br>
              <a:rPr lang="zh-TW" altLang="en-US" sz="3200" dirty="0">
                <a:ea typeface="全真顏體" panose="02010609000101010101" pitchFamily="49" charset="-120"/>
              </a:rPr>
            </a:br>
            <a:r>
              <a:rPr lang="zh-TW" altLang="en-US" sz="3200" dirty="0">
                <a:ea typeface="全真顏體" panose="02010609000101010101" pitchFamily="49" charset="-120"/>
              </a:rPr>
              <a:t>皇胎子脫苦海齊登</a:t>
            </a:r>
            <a:r>
              <a:rPr lang="zh-TW" altLang="en-US" sz="3200" dirty="0" smtClean="0">
                <a:ea typeface="全真顏體" panose="02010609000101010101" pitchFamily="49" charset="-120"/>
              </a:rPr>
              <a:t>彼岸               </a:t>
            </a:r>
            <a:r>
              <a:rPr lang="zh-TW" altLang="en-US" sz="3200" dirty="0">
                <a:ea typeface="全真顏體" panose="02010609000101010101" pitchFamily="49" charset="-120"/>
              </a:rPr>
              <a:t>天然子率原人共朝母</a:t>
            </a:r>
            <a:r>
              <a:rPr lang="zh-TW" altLang="en-US" sz="3200" dirty="0" smtClean="0">
                <a:ea typeface="全真顏體" panose="02010609000101010101" pitchFamily="49" charset="-120"/>
              </a:rPr>
              <a:t>顏</a:t>
            </a:r>
            <a:endParaRPr lang="en-US" altLang="zh-TW" sz="3200" dirty="0" smtClean="0">
              <a:ea typeface="全真顏體" panose="02010609000101010101" pitchFamily="49" charset="-120"/>
            </a:endParaRPr>
          </a:p>
          <a:p>
            <a:r>
              <a:rPr lang="zh-TW" altLang="en-US" sz="3200" dirty="0">
                <a:solidFill>
                  <a:srgbClr val="FFFF00"/>
                </a:solidFill>
                <a:ea typeface="全真顏體" panose="02010609000101010101" pitchFamily="49" charset="-120"/>
              </a:rPr>
              <a:t>二</a:t>
            </a:r>
            <a:r>
              <a:rPr lang="zh-TW" altLang="en-US" sz="3200" dirty="0" smtClean="0">
                <a:solidFill>
                  <a:srgbClr val="FFFF00"/>
                </a:solidFill>
                <a:ea typeface="全真顏體" panose="02010609000101010101" pitchFamily="49" charset="-120"/>
              </a:rPr>
              <a:t>、</a:t>
            </a:r>
            <a:r>
              <a:rPr lang="zh-TW" altLang="en-US" sz="3200" dirty="0" smtClean="0">
                <a:solidFill>
                  <a:srgbClr val="FFFF00"/>
                </a:solidFill>
                <a:ea typeface="全真顏體" panose="02010609000101010101" pitchFamily="49" charset="-120"/>
              </a:rPr>
              <a:t>何時召開？</a:t>
            </a:r>
            <a:endParaRPr lang="en-US" altLang="zh-TW" sz="3200" dirty="0" smtClean="0">
              <a:solidFill>
                <a:srgbClr val="FFFF00"/>
              </a:solidFill>
              <a:ea typeface="全真顏體" panose="02010609000101010101" pitchFamily="49" charset="-120"/>
            </a:endParaRPr>
          </a:p>
          <a:p>
            <a:r>
              <a:rPr lang="zh-TW" altLang="en-US" sz="3200" dirty="0">
                <a:ea typeface="全真顏體" panose="02010609000101010101" pitchFamily="49" charset="-120"/>
              </a:rPr>
              <a:t>破除五十六億萬年的</a:t>
            </a:r>
            <a:r>
              <a:rPr lang="zh-TW" altLang="en-US" sz="3200" dirty="0" smtClean="0">
                <a:ea typeface="全真顏體" panose="02010609000101010101" pitchFamily="49" charset="-120"/>
              </a:rPr>
              <a:t>迷惑</a:t>
            </a:r>
            <a:endParaRPr lang="en-US" altLang="zh-TW" sz="3200" dirty="0" smtClean="0">
              <a:ea typeface="全真顏體" panose="02010609000101010101" pitchFamily="49" charset="-120"/>
            </a:endParaRPr>
          </a:p>
          <a:p>
            <a:r>
              <a:rPr lang="zh-TW" altLang="en-US" sz="3200" dirty="0" smtClean="0">
                <a:solidFill>
                  <a:srgbClr val="FFFF00"/>
                </a:solidFill>
                <a:ea typeface="全真顏體" panose="02010609000101010101" pitchFamily="49" charset="-120"/>
              </a:rPr>
              <a:t>人間淨土來臨後即要召開龍華大會</a:t>
            </a:r>
            <a:endParaRPr lang="en-US" altLang="zh-TW" sz="3200" dirty="0" smtClean="0">
              <a:solidFill>
                <a:srgbClr val="FFFF00"/>
              </a:solidFill>
              <a:ea typeface="全真顏體" panose="02010609000101010101" pitchFamily="49" charset="-120"/>
            </a:endParaRPr>
          </a:p>
          <a:p>
            <a:r>
              <a:rPr lang="zh-TW" altLang="en-US" sz="3200" dirty="0">
                <a:solidFill>
                  <a:srgbClr val="FFFF00"/>
                </a:solidFill>
                <a:ea typeface="全真顏體" panose="02010609000101010101" pitchFamily="49" charset="-120"/>
              </a:rPr>
              <a:t>老母說：</a:t>
            </a:r>
            <a:endParaRPr lang="en-US" altLang="zh-TW" sz="3200" dirty="0" smtClean="0">
              <a:solidFill>
                <a:srgbClr val="FFFF00"/>
              </a:solidFill>
              <a:ea typeface="全真顏體" panose="02010609000101010101" pitchFamily="49" charset="-120"/>
            </a:endParaRPr>
          </a:p>
          <a:p>
            <a:r>
              <a:rPr lang="zh-TW" altLang="en-US" sz="3200" dirty="0">
                <a:ea typeface="全真顏體" panose="02010609000101010101" pitchFamily="49" charset="-120"/>
              </a:rPr>
              <a:t>將萬國與九洲全然渡盡                千神聖萬仙佛共聚中原</a:t>
            </a:r>
            <a:br>
              <a:rPr lang="zh-TW" altLang="en-US" sz="3200" dirty="0">
                <a:ea typeface="全真顏體" panose="02010609000101010101" pitchFamily="49" charset="-120"/>
              </a:rPr>
            </a:br>
            <a:r>
              <a:rPr lang="zh-TW" altLang="en-US" sz="3200" dirty="0">
                <a:ea typeface="全真顏體" panose="02010609000101010101" pitchFamily="49" charset="-120"/>
              </a:rPr>
              <a:t>三曹清會一案白陽立定                刷盡了惡孽子盡留良賢</a:t>
            </a:r>
            <a:endParaRPr lang="en-US" altLang="zh-TW" sz="3200" dirty="0">
              <a:ea typeface="全真顏體" panose="02010609000101010101" pitchFamily="49" charset="-120"/>
            </a:endParaRPr>
          </a:p>
          <a:p>
            <a:endParaRPr lang="en-US" altLang="zh-TW" sz="3200" dirty="0">
              <a:ea typeface="全真顏體" panose="02010609000101010101" pitchFamily="49" charset="-120"/>
            </a:endParaRPr>
          </a:p>
          <a:p>
            <a:endParaRPr lang="en-US" altLang="zh-TW" sz="3200" dirty="0" smtClean="0">
              <a:ea typeface="全真顏體" panose="02010609000101010101" pitchFamily="49" charset="-120"/>
            </a:endParaRPr>
          </a:p>
          <a:p>
            <a:endParaRPr lang="zh-TW" altLang="en-US" sz="3200" dirty="0">
              <a:solidFill>
                <a:srgbClr val="FFFF00"/>
              </a:solidFill>
              <a:ea typeface="全真顏體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961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anose="02010609000101010101" pitchFamily="49" charset="-120"/>
              </a:rPr>
              <a:t>出世必要</a:t>
            </a:r>
            <a:r>
              <a:rPr lang="en-US" altLang="zh-TW" dirty="0">
                <a:solidFill>
                  <a:srgbClr val="FF0000"/>
                </a:solidFill>
                <a:ea typeface="全真顏體" panose="02010609000101010101" pitchFamily="49" charset="-120"/>
              </a:rPr>
              <a:t>---</a:t>
            </a:r>
            <a:r>
              <a:rPr lang="zh-TW" altLang="en-US" dirty="0">
                <a:solidFill>
                  <a:srgbClr val="FF0000"/>
                </a:solidFill>
                <a:ea typeface="全真顏體" panose="02010609000101010101" pitchFamily="49" charset="-120"/>
              </a:rPr>
              <a:t>赴龍華</a:t>
            </a:r>
            <a:endParaRPr lang="zh-TW" altLang="en-US" dirty="0"/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rgbClr val="FFFF00"/>
                </a:solidFill>
                <a:ea typeface="全真顏體" panose="02010609000101010101" pitchFamily="49" charset="-120"/>
              </a:rPr>
              <a:t>三、人間淨土是什麼樣的世界？</a:t>
            </a:r>
            <a:endParaRPr lang="en-US" altLang="zh-TW" sz="3200" dirty="0" smtClean="0">
              <a:solidFill>
                <a:srgbClr val="FFFF00"/>
              </a:solidFill>
              <a:ea typeface="全真顏體" panose="02010609000101010101" pitchFamily="49" charset="-120"/>
            </a:endParaRPr>
          </a:p>
          <a:p>
            <a:r>
              <a:rPr lang="zh-TW" altLang="en-US" sz="3200" dirty="0">
                <a:solidFill>
                  <a:srgbClr val="FFFF00"/>
                </a:solidFill>
                <a:ea typeface="全真顏體" panose="02010609000101010101" pitchFamily="49" charset="-120"/>
              </a:rPr>
              <a:t>老母</a:t>
            </a:r>
            <a:r>
              <a:rPr lang="zh-TW" altLang="en-US" sz="3200" dirty="0" smtClean="0">
                <a:solidFill>
                  <a:srgbClr val="FFFF00"/>
                </a:solidFill>
                <a:ea typeface="全真顏體" panose="02010609000101010101" pitchFamily="49" charset="-120"/>
              </a:rPr>
              <a:t>說：</a:t>
            </a:r>
            <a:endParaRPr lang="en-US" altLang="zh-TW" sz="3200" dirty="0" smtClean="0">
              <a:solidFill>
                <a:srgbClr val="FFFF00"/>
              </a:solidFill>
              <a:ea typeface="全真顏體" panose="02010609000101010101" pitchFamily="49" charset="-120"/>
            </a:endParaRPr>
          </a:p>
          <a:p>
            <a:r>
              <a:rPr lang="zh-TW" altLang="en-US" sz="3200" dirty="0">
                <a:ea typeface="全真顏體" panose="02010609000101010101" pitchFamily="49" charset="-120"/>
              </a:rPr>
              <a:t>將苦海化成了蓮花寶國                    這東土要改成淨土西天</a:t>
            </a:r>
            <a:br>
              <a:rPr lang="zh-TW" altLang="en-US" sz="3200" dirty="0">
                <a:ea typeface="全真顏體" panose="02010609000101010101" pitchFamily="49" charset="-120"/>
              </a:rPr>
            </a:br>
            <a:r>
              <a:rPr lang="zh-TW" altLang="en-US" sz="3200" dirty="0">
                <a:ea typeface="全真顏體" panose="02010609000101010101" pitchFamily="49" charset="-120"/>
              </a:rPr>
              <a:t>活佛世四千載快樂無比               斷宰殺歸善路物各生</a:t>
            </a:r>
            <a:r>
              <a:rPr lang="zh-TW" altLang="en-US" sz="3200" dirty="0" smtClean="0">
                <a:ea typeface="全真顏體" panose="02010609000101010101" pitchFamily="49" charset="-120"/>
              </a:rPr>
              <a:t>全</a:t>
            </a:r>
            <a:endParaRPr lang="en-US" altLang="zh-TW" sz="3200" dirty="0" smtClean="0">
              <a:ea typeface="全真顏體" panose="02010609000101010101" pitchFamily="49" charset="-120"/>
            </a:endParaRPr>
          </a:p>
          <a:p>
            <a:endParaRPr lang="en-US" altLang="zh-TW" sz="3200" dirty="0" smtClean="0">
              <a:ea typeface="全真顏體" panose="02010609000101010101" pitchFamily="49" charset="-120"/>
            </a:endParaRPr>
          </a:p>
          <a:p>
            <a:r>
              <a:rPr lang="zh-TW" altLang="en-US" sz="3200" dirty="0" smtClean="0">
                <a:ea typeface="全真顏體" panose="02010609000101010101" pitchFamily="49" charset="-120"/>
              </a:rPr>
              <a:t>顯</a:t>
            </a:r>
            <a:r>
              <a:rPr lang="zh-TW" altLang="en-US" sz="3200" dirty="0">
                <a:ea typeface="全真顏體" panose="02010609000101010101" pitchFamily="49" charset="-120"/>
              </a:rPr>
              <a:t>鍾靈合毓秀麟鳳現野                海波息慶昇平共樂豐年</a:t>
            </a:r>
            <a:br>
              <a:rPr lang="zh-TW" altLang="en-US" sz="3200" dirty="0">
                <a:ea typeface="全真顏體" panose="02010609000101010101" pitchFamily="49" charset="-120"/>
              </a:rPr>
            </a:br>
            <a:r>
              <a:rPr lang="zh-TW" altLang="en-US" sz="3200" dirty="0">
                <a:ea typeface="全真顏體" panose="02010609000101010101" pitchFamily="49" charset="-120"/>
              </a:rPr>
              <a:t>你也敬我也愛再無爭鬥                五日風十日雨挽回堯天</a:t>
            </a:r>
            <a:endParaRPr lang="en-US" altLang="zh-TW" sz="3200" dirty="0" smtClean="0">
              <a:solidFill>
                <a:srgbClr val="FFFF00"/>
              </a:solidFill>
              <a:ea typeface="全真顏體" panose="02010609000101010101" pitchFamily="49" charset="-120"/>
            </a:endParaRPr>
          </a:p>
          <a:p>
            <a:endParaRPr lang="zh-TW" altLang="en-US" sz="3200" dirty="0">
              <a:solidFill>
                <a:srgbClr val="FFFF00"/>
              </a:solidFill>
              <a:ea typeface="全真顏體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9619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anose="02010609000101010101" pitchFamily="49" charset="-120"/>
              </a:rPr>
              <a:t>出世必要</a:t>
            </a:r>
            <a:r>
              <a:rPr lang="en-US" altLang="zh-TW" dirty="0">
                <a:solidFill>
                  <a:srgbClr val="FF0000"/>
                </a:solidFill>
                <a:ea typeface="全真顏體" panose="02010609000101010101" pitchFamily="49" charset="-120"/>
              </a:rPr>
              <a:t>---</a:t>
            </a:r>
            <a:r>
              <a:rPr lang="zh-TW" altLang="en-US" dirty="0">
                <a:solidFill>
                  <a:srgbClr val="FF0000"/>
                </a:solidFill>
                <a:ea typeface="全真顏體" panose="02010609000101010101" pitchFamily="49" charset="-120"/>
              </a:rPr>
              <a:t>赴龍華</a:t>
            </a:r>
            <a:endParaRPr lang="zh-TW" altLang="en-US" dirty="0"/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rgbClr val="FFFF00"/>
                </a:solidFill>
                <a:ea typeface="全真顏體" panose="02010609000101010101" pitchFamily="49" charset="-120"/>
              </a:rPr>
              <a:t>四、哪些人才能參與龍華大會？</a:t>
            </a:r>
            <a:r>
              <a:rPr lang="zh-TW" altLang="en-US" sz="3200" dirty="0" smtClean="0">
                <a:ea typeface="全真顏體" panose="02010609000101010101" pitchFamily="49" charset="-120"/>
              </a:rPr>
              <a:t>得道修道者</a:t>
            </a:r>
            <a:endParaRPr lang="en-US" altLang="zh-TW" sz="3200" dirty="0" smtClean="0">
              <a:ea typeface="全真顏體" panose="02010609000101010101" pitchFamily="49" charset="-120"/>
            </a:endParaRPr>
          </a:p>
          <a:p>
            <a:r>
              <a:rPr lang="zh-TW" altLang="en-US" sz="3200" dirty="0">
                <a:solidFill>
                  <a:srgbClr val="FFFF00"/>
                </a:solidFill>
                <a:ea typeface="全真顏體" panose="02010609000101010101" pitchFamily="49" charset="-120"/>
              </a:rPr>
              <a:t>老母</a:t>
            </a:r>
            <a:r>
              <a:rPr lang="zh-TW" altLang="en-US" sz="3200" dirty="0" smtClean="0">
                <a:solidFill>
                  <a:srgbClr val="FFFF00"/>
                </a:solidFill>
                <a:ea typeface="全真顏體" panose="02010609000101010101" pitchFamily="49" charset="-120"/>
              </a:rPr>
              <a:t>說：</a:t>
            </a:r>
            <a:endParaRPr lang="en-US" altLang="zh-TW" sz="3200" dirty="0" smtClean="0">
              <a:solidFill>
                <a:srgbClr val="FFFF00"/>
              </a:solidFill>
              <a:ea typeface="全真顏體" panose="02010609000101010101" pitchFamily="49" charset="-120"/>
            </a:endParaRPr>
          </a:p>
          <a:p>
            <a:r>
              <a:rPr lang="zh-TW" altLang="en-US" sz="3200" dirty="0">
                <a:ea typeface="全真顏體" panose="02010609000101010101" pitchFamily="49" charset="-120"/>
              </a:rPr>
              <a:t>現如今出世法末後一著 聞者成得者超希聖希賢</a:t>
            </a:r>
            <a:br>
              <a:rPr lang="zh-TW" altLang="en-US" sz="3200" dirty="0">
                <a:ea typeface="全真顏體" panose="02010609000101010101" pitchFamily="49" charset="-120"/>
              </a:rPr>
            </a:br>
            <a:r>
              <a:rPr lang="zh-TW" altLang="en-US" sz="3200" dirty="0">
                <a:ea typeface="全真顏體" panose="02010609000101010101" pitchFamily="49" charset="-120"/>
              </a:rPr>
              <a:t>一十八小兒童中州坐定 響霹靂驚惺了大地坤乾</a:t>
            </a:r>
            <a:br>
              <a:rPr lang="zh-TW" altLang="en-US" sz="3200" dirty="0">
                <a:ea typeface="全真顏體" panose="02010609000101010101" pitchFamily="49" charset="-120"/>
              </a:rPr>
            </a:br>
            <a:r>
              <a:rPr lang="zh-TW" altLang="en-US" sz="3200" dirty="0" smtClean="0">
                <a:solidFill>
                  <a:srgbClr val="FFFF00"/>
                </a:solidFill>
                <a:ea typeface="全真顏體" panose="02010609000101010101" pitchFamily="49" charset="-120"/>
              </a:rPr>
              <a:t>老母又說</a:t>
            </a:r>
            <a:endParaRPr lang="en-US" altLang="zh-TW" sz="3200" dirty="0" smtClean="0">
              <a:solidFill>
                <a:srgbClr val="FFFF00"/>
              </a:solidFill>
              <a:ea typeface="全真顏體" panose="02010609000101010101" pitchFamily="49" charset="-120"/>
            </a:endParaRPr>
          </a:p>
          <a:p>
            <a:r>
              <a:rPr lang="zh-TW" altLang="en-US" sz="3200" dirty="0">
                <a:ea typeface="全真顏體" panose="02010609000101010101" pitchFamily="49" charset="-120"/>
              </a:rPr>
              <a:t>三極道傳一理佛子登岸 普天下遍全球共現</a:t>
            </a:r>
            <a:r>
              <a:rPr lang="zh-TW" altLang="en-US" sz="3200" dirty="0" smtClean="0">
                <a:ea typeface="全真顏體" panose="02010609000101010101" pitchFamily="49" charset="-120"/>
              </a:rPr>
              <a:t>金蓮論</a:t>
            </a:r>
            <a:r>
              <a:rPr lang="zh-TW" altLang="en-US" sz="3200" dirty="0">
                <a:ea typeface="全真顏體" panose="02010609000101010101" pitchFamily="49" charset="-120"/>
              </a:rPr>
              <a:t>大道分三乘真理為上 理上乘氣中乘下乘象天</a:t>
            </a:r>
            <a:endParaRPr lang="en-US" altLang="zh-TW" sz="3200" dirty="0" smtClean="0">
              <a:solidFill>
                <a:srgbClr val="FFFF00"/>
              </a:solidFill>
              <a:ea typeface="全真顏體" panose="02010609000101010101" pitchFamily="49" charset="-120"/>
            </a:endParaRPr>
          </a:p>
          <a:p>
            <a:endParaRPr lang="zh-TW" altLang="en-US" sz="3200" dirty="0">
              <a:ea typeface="全真顏體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9619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anose="02010609000101010101" pitchFamily="49" charset="-120"/>
              </a:rPr>
              <a:t>出世必要</a:t>
            </a:r>
            <a:r>
              <a:rPr lang="en-US" altLang="zh-TW" dirty="0">
                <a:solidFill>
                  <a:srgbClr val="FF0000"/>
                </a:solidFill>
                <a:ea typeface="全真顏體" panose="02010609000101010101" pitchFamily="49" charset="-120"/>
              </a:rPr>
              <a:t>---</a:t>
            </a:r>
            <a:r>
              <a:rPr lang="zh-TW" altLang="en-US" dirty="0">
                <a:solidFill>
                  <a:srgbClr val="FF0000"/>
                </a:solidFill>
                <a:ea typeface="全真顏體" panose="02010609000101010101" pitchFamily="49" charset="-120"/>
              </a:rPr>
              <a:t>赴龍華</a:t>
            </a:r>
            <a:endParaRPr lang="zh-TW" altLang="en-US" dirty="0"/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rgbClr val="FFFF00"/>
                </a:solidFill>
                <a:ea typeface="全真顏體" panose="02010609000101010101" pitchFamily="49" charset="-120"/>
              </a:rPr>
              <a:t>老母又說</a:t>
            </a:r>
            <a:endParaRPr lang="en-US" altLang="zh-TW" sz="3200" dirty="0" smtClean="0">
              <a:solidFill>
                <a:srgbClr val="FFFF00"/>
              </a:solidFill>
              <a:ea typeface="全真顏體" panose="02010609000101010101" pitchFamily="49" charset="-120"/>
            </a:endParaRPr>
          </a:p>
          <a:p>
            <a:r>
              <a:rPr lang="zh-TW" altLang="en-US" sz="3200" dirty="0">
                <a:ea typeface="全真顏體" panose="02010609000101010101" pitchFamily="49" charset="-120"/>
              </a:rPr>
              <a:t>無極境為聖域極樂清淨 太極界為賢關法輪週遷</a:t>
            </a:r>
            <a:br>
              <a:rPr lang="zh-TW" altLang="en-US" sz="3200" dirty="0">
                <a:ea typeface="全真顏體" panose="02010609000101010101" pitchFamily="49" charset="-120"/>
              </a:rPr>
            </a:br>
            <a:r>
              <a:rPr lang="zh-TW" altLang="en-US" sz="3200" dirty="0">
                <a:ea typeface="全真顏體" panose="02010609000101010101" pitchFamily="49" charset="-120"/>
              </a:rPr>
              <a:t>皇極土為凡庸動植飛潛 由三乘方分出聖賢俗凡</a:t>
            </a:r>
            <a:br>
              <a:rPr lang="zh-TW" altLang="en-US" sz="3200" dirty="0">
                <a:ea typeface="全真顏體" panose="02010609000101010101" pitchFamily="49" charset="-120"/>
              </a:rPr>
            </a:br>
            <a:r>
              <a:rPr lang="zh-TW" altLang="en-US" sz="3200" dirty="0">
                <a:ea typeface="全真顏體" panose="02010609000101010101" pitchFamily="49" charset="-120"/>
              </a:rPr>
              <a:t/>
            </a:r>
            <a:br>
              <a:rPr lang="zh-TW" altLang="en-US" sz="3200" dirty="0">
                <a:ea typeface="全真顏體" panose="02010609000101010101" pitchFamily="49" charset="-120"/>
              </a:rPr>
            </a:br>
            <a:r>
              <a:rPr lang="zh-TW" altLang="en-US" sz="3200" dirty="0">
                <a:ea typeface="全真顏體" panose="02010609000101010101" pitchFamily="49" charset="-120"/>
              </a:rPr>
              <a:t>修元神煉性理上乘至妙 降龍虎轉法輪中乘參禪</a:t>
            </a:r>
            <a:br>
              <a:rPr lang="zh-TW" altLang="en-US" sz="3200" dirty="0">
                <a:ea typeface="全真顏體" panose="02010609000101010101" pitchFamily="49" charset="-120"/>
              </a:rPr>
            </a:br>
            <a:r>
              <a:rPr lang="zh-TW" altLang="en-US" sz="3200" dirty="0">
                <a:ea typeface="全真顏體" panose="02010609000101010101" pitchFamily="49" charset="-120"/>
              </a:rPr>
              <a:t>言下乘實難講著形著象 這敲打合唸唱總難超凡</a:t>
            </a:r>
            <a:br>
              <a:rPr lang="zh-TW" altLang="en-US" sz="3200" dirty="0">
                <a:ea typeface="全真顏體" panose="02010609000101010101" pitchFamily="49" charset="-120"/>
              </a:rPr>
            </a:br>
            <a:endParaRPr lang="en-US" altLang="zh-TW" sz="3200" dirty="0" smtClean="0">
              <a:solidFill>
                <a:srgbClr val="FFFF00"/>
              </a:solidFill>
              <a:ea typeface="全真顏體" panose="02010609000101010101" pitchFamily="49" charset="-120"/>
            </a:endParaRPr>
          </a:p>
          <a:p>
            <a:endParaRPr lang="zh-TW" altLang="en-US" sz="3200" dirty="0">
              <a:solidFill>
                <a:srgbClr val="FFFF00"/>
              </a:solidFill>
              <a:ea typeface="全真顏體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9619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anose="02010609000101010101" pitchFamily="49" charset="-120"/>
              </a:rPr>
              <a:t>出世必要</a:t>
            </a:r>
            <a:r>
              <a:rPr lang="en-US" altLang="zh-TW" dirty="0">
                <a:solidFill>
                  <a:srgbClr val="FF0000"/>
                </a:solidFill>
                <a:ea typeface="全真顏體" panose="02010609000101010101" pitchFamily="49" charset="-120"/>
              </a:rPr>
              <a:t>---</a:t>
            </a:r>
            <a:r>
              <a:rPr lang="zh-TW" altLang="en-US" dirty="0">
                <a:solidFill>
                  <a:srgbClr val="FF0000"/>
                </a:solidFill>
                <a:ea typeface="全真顏體" panose="02010609000101010101" pitchFamily="49" charset="-120"/>
              </a:rPr>
              <a:t>赴龍華</a:t>
            </a:r>
            <a:endParaRPr lang="zh-TW" altLang="en-US" dirty="0"/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rgbClr val="FFFF00"/>
                </a:solidFill>
                <a:ea typeface="全真顏體" panose="02010609000101010101" pitchFamily="49" charset="-120"/>
              </a:rPr>
              <a:t>五、龍華大會點將封仙</a:t>
            </a:r>
            <a:endParaRPr lang="en-US" altLang="zh-TW" sz="3200" dirty="0" smtClean="0">
              <a:solidFill>
                <a:srgbClr val="FFFF00"/>
              </a:solidFill>
              <a:ea typeface="全真顏體" panose="02010609000101010101" pitchFamily="49" charset="-120"/>
            </a:endParaRPr>
          </a:p>
          <a:p>
            <a:r>
              <a:rPr lang="zh-TW" altLang="en-US" sz="3200" dirty="0">
                <a:solidFill>
                  <a:srgbClr val="FFFF00"/>
                </a:solidFill>
                <a:ea typeface="全真顏體" panose="02010609000101010101" pitchFamily="49" charset="-120"/>
              </a:rPr>
              <a:t>老母</a:t>
            </a:r>
            <a:r>
              <a:rPr lang="zh-TW" altLang="en-US" sz="3200" dirty="0" smtClean="0">
                <a:solidFill>
                  <a:srgbClr val="FFFF00"/>
                </a:solidFill>
                <a:ea typeface="全真顏體" panose="02010609000101010101" pitchFamily="49" charset="-120"/>
              </a:rPr>
              <a:t>說：</a:t>
            </a:r>
            <a:endParaRPr lang="en-US" altLang="zh-TW" sz="3200" dirty="0" smtClean="0">
              <a:solidFill>
                <a:srgbClr val="FFFF00"/>
              </a:solidFill>
              <a:ea typeface="全真顏體" panose="02010609000101010101" pitchFamily="49" charset="-120"/>
            </a:endParaRPr>
          </a:p>
          <a:p>
            <a:r>
              <a:rPr lang="zh-TW" altLang="en-US" sz="3200" dirty="0">
                <a:ea typeface="全真顏體" panose="02010609000101010101" pitchFamily="49" charset="-120"/>
              </a:rPr>
              <a:t>至此時為母我心纔放下 各個的大功子喜在心間</a:t>
            </a:r>
            <a:br>
              <a:rPr lang="zh-TW" altLang="en-US" sz="3200" dirty="0">
                <a:ea typeface="全真顏體" panose="02010609000101010101" pitchFamily="49" charset="-120"/>
              </a:rPr>
            </a:br>
            <a:r>
              <a:rPr lang="zh-TW" altLang="en-US" sz="3200" dirty="0">
                <a:ea typeface="全真顏體" panose="02010609000101010101" pitchFamily="49" charset="-120"/>
              </a:rPr>
              <a:t>某原人首開荒鰲頭獨占 某原人建奇功位證魁元</a:t>
            </a:r>
            <a:br>
              <a:rPr lang="zh-TW" altLang="en-US" sz="3200" dirty="0">
                <a:ea typeface="全真顏體" panose="02010609000101010101" pitchFamily="49" charset="-120"/>
              </a:rPr>
            </a:br>
            <a:r>
              <a:rPr lang="zh-TW" altLang="en-US" sz="3200" dirty="0">
                <a:ea typeface="全真顏體" panose="02010609000101010101" pitchFamily="49" charset="-120"/>
              </a:rPr>
              <a:t/>
            </a:r>
            <a:br>
              <a:rPr lang="zh-TW" altLang="en-US" sz="3200" dirty="0">
                <a:ea typeface="全真顏體" panose="02010609000101010101" pitchFamily="49" charset="-120"/>
              </a:rPr>
            </a:br>
            <a:r>
              <a:rPr lang="zh-TW" altLang="en-US" sz="3200" dirty="0">
                <a:ea typeface="全真顏體" panose="02010609000101010101" pitchFamily="49" charset="-120"/>
              </a:rPr>
              <a:t>某原人財法施高昇上品 某原人捨身辦上乘尊嚴</a:t>
            </a:r>
            <a:br>
              <a:rPr lang="zh-TW" altLang="en-US" sz="3200" dirty="0">
                <a:ea typeface="全真顏體" panose="02010609000101010101" pitchFamily="49" charset="-120"/>
              </a:rPr>
            </a:br>
            <a:r>
              <a:rPr lang="zh-TW" altLang="en-US" sz="3200" dirty="0">
                <a:ea typeface="全真顏體" panose="02010609000101010101" pitchFamily="49" charset="-120"/>
              </a:rPr>
              <a:t>某原人立佛堂金仙得坐 某原人代天化賜與品蓮</a:t>
            </a:r>
            <a:endParaRPr lang="en-US" altLang="zh-TW" sz="3200" dirty="0" smtClean="0">
              <a:solidFill>
                <a:srgbClr val="FFFF00"/>
              </a:solidFill>
              <a:ea typeface="全真顏體" panose="02010609000101010101" pitchFamily="49" charset="-120"/>
            </a:endParaRPr>
          </a:p>
          <a:p>
            <a:r>
              <a:rPr lang="zh-TW" altLang="en-US" sz="3200" dirty="0">
                <a:ea typeface="全真顏體" panose="02010609000101010101" pitchFamily="49" charset="-120"/>
              </a:rPr>
              <a:t>某原人盡苦心仙班得列                 某原人多慇懃昇賞無邊</a:t>
            </a:r>
            <a:br>
              <a:rPr lang="zh-TW" altLang="en-US" sz="3200" dirty="0">
                <a:ea typeface="全真顏體" panose="02010609000101010101" pitchFamily="49" charset="-120"/>
              </a:rPr>
            </a:br>
            <a:r>
              <a:rPr lang="zh-TW" altLang="en-US" sz="3200" dirty="0">
                <a:ea typeface="全真顏體" panose="02010609000101010101" pitchFamily="49" charset="-120"/>
              </a:rPr>
              <a:t>到那時分三乘九品序列                 有功的眾佛子皆大喜歡</a:t>
            </a:r>
            <a:endParaRPr lang="zh-TW" altLang="en-US" sz="3200" dirty="0">
              <a:solidFill>
                <a:srgbClr val="FFFF00"/>
              </a:solidFill>
              <a:ea typeface="全真顏體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9619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anose="02010609000101010101" pitchFamily="49" charset="-120"/>
              </a:rPr>
              <a:t>出世必要</a:t>
            </a:r>
            <a:r>
              <a:rPr lang="en-US" altLang="zh-TW" dirty="0">
                <a:solidFill>
                  <a:srgbClr val="FF0000"/>
                </a:solidFill>
                <a:ea typeface="全真顏體" panose="02010609000101010101" pitchFamily="49" charset="-120"/>
              </a:rPr>
              <a:t>---</a:t>
            </a:r>
            <a:r>
              <a:rPr lang="zh-TW" altLang="en-US" dirty="0">
                <a:solidFill>
                  <a:srgbClr val="FF0000"/>
                </a:solidFill>
                <a:ea typeface="全真顏體" panose="02010609000101010101" pitchFamily="49" charset="-120"/>
              </a:rPr>
              <a:t>赴龍華</a:t>
            </a:r>
            <a:endParaRPr lang="zh-TW" altLang="en-US" dirty="0"/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rgbClr val="FFFF00"/>
                </a:solidFill>
                <a:ea typeface="全真顏體" panose="02010609000101010101" pitchFamily="49" charset="-120"/>
              </a:rPr>
              <a:t>六、參與龍華大會後我們的歸宿</a:t>
            </a:r>
            <a:endParaRPr lang="en-US" altLang="zh-TW" sz="3200" dirty="0" smtClean="0">
              <a:solidFill>
                <a:srgbClr val="FFFF00"/>
              </a:solidFill>
              <a:ea typeface="全真顏體" panose="02010609000101010101" pitchFamily="49" charset="-120"/>
            </a:endParaRPr>
          </a:p>
          <a:p>
            <a:r>
              <a:rPr lang="zh-TW" altLang="en-US" sz="3200" dirty="0">
                <a:solidFill>
                  <a:srgbClr val="FFFF00"/>
                </a:solidFill>
                <a:ea typeface="全真顏體" panose="02010609000101010101" pitchFamily="49" charset="-120"/>
              </a:rPr>
              <a:t>老母</a:t>
            </a:r>
            <a:r>
              <a:rPr lang="zh-TW" altLang="en-US" sz="3200" dirty="0" smtClean="0">
                <a:solidFill>
                  <a:srgbClr val="FFFF00"/>
                </a:solidFill>
                <a:ea typeface="全真顏體" panose="02010609000101010101" pitchFamily="49" charset="-120"/>
              </a:rPr>
              <a:t>說：</a:t>
            </a:r>
            <a:endParaRPr lang="en-US" altLang="zh-TW" sz="3200" dirty="0" smtClean="0">
              <a:solidFill>
                <a:srgbClr val="FFFF00"/>
              </a:solidFill>
              <a:ea typeface="全真顏體" panose="02010609000101010101" pitchFamily="49" charset="-120"/>
            </a:endParaRPr>
          </a:p>
          <a:p>
            <a:r>
              <a:rPr lang="zh-TW" altLang="en-US" sz="3200" dirty="0">
                <a:ea typeface="全真顏體" panose="02010609000101010101" pitchFamily="49" charset="-120"/>
              </a:rPr>
              <a:t>不歸空在紅塵外王內聖                享榮華享富貴自在安然</a:t>
            </a:r>
            <a:br>
              <a:rPr lang="zh-TW" altLang="en-US" sz="3200" dirty="0">
                <a:ea typeface="全真顏體" panose="02010609000101010101" pitchFamily="49" charset="-120"/>
              </a:rPr>
            </a:br>
            <a:r>
              <a:rPr lang="zh-TW" altLang="en-US" sz="3200" dirty="0">
                <a:ea typeface="全真顏體" panose="02010609000101010101" pitchFamily="49" charset="-120"/>
              </a:rPr>
              <a:t>歸空的眾佛子先天而返               脫凡胎成聖體大羅金仙</a:t>
            </a:r>
            <a:br>
              <a:rPr lang="zh-TW" altLang="en-US" sz="3200" dirty="0">
                <a:ea typeface="全真顏體" panose="02010609000101010101" pitchFamily="49" charset="-120"/>
              </a:rPr>
            </a:br>
            <a:r>
              <a:rPr lang="zh-TW" altLang="en-US" sz="3200" dirty="0">
                <a:ea typeface="全真顏體" panose="02010609000101010101" pitchFamily="49" charset="-120"/>
              </a:rPr>
              <a:t/>
            </a:r>
            <a:br>
              <a:rPr lang="zh-TW" altLang="en-US" sz="3200" dirty="0">
                <a:ea typeface="全真顏體" panose="02010609000101010101" pitchFamily="49" charset="-120"/>
              </a:rPr>
            </a:br>
            <a:r>
              <a:rPr lang="zh-TW" altLang="en-US" sz="3200" dirty="0">
                <a:ea typeface="全真顏體" panose="02010609000101010101" pitchFamily="49" charset="-120"/>
              </a:rPr>
              <a:t>速穿上仙衣裳金花燦爛                插金花戴仙帽雲鞋生蓮</a:t>
            </a:r>
            <a:br>
              <a:rPr lang="zh-TW" altLang="en-US" sz="3200" dirty="0">
                <a:ea typeface="全真顏體" panose="02010609000101010101" pitchFamily="49" charset="-120"/>
              </a:rPr>
            </a:br>
            <a:r>
              <a:rPr lang="zh-TW" altLang="en-US" sz="3200" dirty="0">
                <a:ea typeface="全真顏體" panose="02010609000101010101" pitchFamily="49" charset="-120"/>
              </a:rPr>
              <a:t>拜見我無生母用手拉起                   叫一聲嬌生子今日纔還</a:t>
            </a:r>
            <a:endParaRPr lang="zh-TW" altLang="en-US" sz="3200" dirty="0">
              <a:solidFill>
                <a:srgbClr val="FFFF00"/>
              </a:solidFill>
              <a:ea typeface="全真顏體" panose="0201060900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9619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anose="02010609000101010101" pitchFamily="49" charset="-120"/>
              </a:rPr>
              <a:t>出世必要</a:t>
            </a:r>
            <a:r>
              <a:rPr lang="en-US" altLang="zh-TW" dirty="0">
                <a:solidFill>
                  <a:srgbClr val="FF0000"/>
                </a:solidFill>
                <a:ea typeface="全真顏體" panose="02010609000101010101" pitchFamily="49" charset="-120"/>
              </a:rPr>
              <a:t>---</a:t>
            </a:r>
            <a:r>
              <a:rPr lang="zh-TW" altLang="en-US" dirty="0">
                <a:solidFill>
                  <a:srgbClr val="FF0000"/>
                </a:solidFill>
                <a:ea typeface="全真顏體" panose="02010609000101010101" pitchFamily="49" charset="-120"/>
              </a:rPr>
              <a:t>赴龍華</a:t>
            </a:r>
            <a:endParaRPr lang="zh-TW" altLang="en-US" dirty="0"/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r>
              <a:rPr lang="zh-TW" altLang="en-US" sz="3200" dirty="0">
                <a:ea typeface="全真顏體" panose="02010609000101010101" pitchFamily="49" charset="-120"/>
              </a:rPr>
              <a:t>從今後不叫你東土而奔 再也不為凡人苦受熬煎</a:t>
            </a:r>
            <a:br>
              <a:rPr lang="zh-TW" altLang="en-US" sz="3200" dirty="0">
                <a:ea typeface="全真顏體" panose="02010609000101010101" pitchFamily="49" charset="-120"/>
              </a:rPr>
            </a:br>
            <a:r>
              <a:rPr lang="zh-TW" altLang="en-US" sz="3200" dirty="0">
                <a:ea typeface="全真顏體" panose="02010609000101010101" pitchFamily="49" charset="-120"/>
              </a:rPr>
              <a:t>吃仙桃與仙果瓊漿玉液  喜無盡樂難及快活</a:t>
            </a:r>
            <a:r>
              <a:rPr lang="zh-TW" altLang="en-US" sz="3200" dirty="0" smtClean="0">
                <a:ea typeface="全真顏體" panose="02010609000101010101" pitchFamily="49" charset="-120"/>
              </a:rPr>
              <a:t>無邊</a:t>
            </a:r>
            <a:endParaRPr lang="en-US" altLang="zh-TW" sz="3200" dirty="0" smtClean="0">
              <a:ea typeface="全真顏體" panose="02010609000101010101" pitchFamily="49" charset="-120"/>
            </a:endParaRPr>
          </a:p>
          <a:p>
            <a:endParaRPr lang="en-US" altLang="zh-TW" sz="3200" dirty="0" smtClean="0">
              <a:ea typeface="全真顏體" panose="02010609000101010101" pitchFamily="49" charset="-120"/>
            </a:endParaRPr>
          </a:p>
          <a:p>
            <a:r>
              <a:rPr lang="zh-TW" altLang="en-US" sz="3200" dirty="0" smtClean="0">
                <a:ea typeface="全真顏體" panose="02010609000101010101" pitchFamily="49" charset="-120"/>
              </a:rPr>
              <a:t>顯</a:t>
            </a:r>
            <a:r>
              <a:rPr lang="zh-TW" altLang="en-US" sz="3200" dirty="0">
                <a:ea typeface="全真顏體" panose="02010609000101010101" pitchFamily="49" charset="-120"/>
              </a:rPr>
              <a:t>一顯神通廣貫徹天地 用一用仙家妙旋轉坤乾</a:t>
            </a:r>
            <a:br>
              <a:rPr lang="zh-TW" altLang="en-US" sz="3200" dirty="0">
                <a:ea typeface="全真顏體" panose="02010609000101010101" pitchFamily="49" charset="-120"/>
              </a:rPr>
            </a:br>
            <a:r>
              <a:rPr lang="zh-TW" altLang="en-US" sz="3200" dirty="0">
                <a:ea typeface="全真顏體" panose="02010609000101010101" pitchFamily="49" charset="-120"/>
              </a:rPr>
              <a:t>真法身日月照無影無痕 入水火不焚溺永壽無邊</a:t>
            </a:r>
            <a:br>
              <a:rPr lang="zh-TW" altLang="en-US" sz="3200" dirty="0">
                <a:ea typeface="全真顏體" panose="02010609000101010101" pitchFamily="49" charset="-120"/>
              </a:rPr>
            </a:br>
            <a:r>
              <a:rPr lang="zh-TW" altLang="en-US" sz="3200" dirty="0">
                <a:ea typeface="全真顏體" panose="02010609000101010101" pitchFamily="49" charset="-120"/>
              </a:rPr>
              <a:t/>
            </a:r>
            <a:br>
              <a:rPr lang="zh-TW" altLang="en-US" sz="3200" dirty="0">
                <a:ea typeface="全真顏體" panose="02010609000101010101" pitchFamily="49" charset="-120"/>
              </a:rPr>
            </a:br>
            <a:r>
              <a:rPr lang="zh-TW" altLang="en-US" sz="3200" dirty="0">
                <a:ea typeface="全真顏體" panose="02010609000101010101" pitchFamily="49" charset="-120"/>
              </a:rPr>
              <a:t>不被這天與地陰陽轄管 不懼風不懼霜不怕暑寒</a:t>
            </a:r>
            <a:br>
              <a:rPr lang="zh-TW" altLang="en-US" sz="3200" dirty="0">
                <a:ea typeface="全真顏體" panose="02010609000101010101" pitchFamily="49" charset="-120"/>
              </a:rPr>
            </a:br>
            <a:r>
              <a:rPr lang="zh-TW" altLang="en-US" sz="3200" dirty="0">
                <a:ea typeface="全真顏體" panose="02010609000101010101" pitchFamily="49" charset="-120"/>
              </a:rPr>
              <a:t>穿金石無阻礙無束無管 來無影去無蹤遊遍三千</a:t>
            </a:r>
            <a:endParaRPr lang="en-US" altLang="zh-TW" sz="3200" dirty="0" smtClean="0">
              <a:ea typeface="全真顏體" panose="02010609000101010101" pitchFamily="49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9619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  <a:ea typeface="全真顏體" panose="02010609000101010101" pitchFamily="49" charset="-120"/>
              </a:rPr>
              <a:t>出世必要</a:t>
            </a:r>
            <a:r>
              <a:rPr lang="en-US" altLang="zh-TW" dirty="0">
                <a:solidFill>
                  <a:srgbClr val="FF0000"/>
                </a:solidFill>
                <a:ea typeface="全真顏體" panose="02010609000101010101" pitchFamily="49" charset="-120"/>
              </a:rPr>
              <a:t>---</a:t>
            </a:r>
            <a:r>
              <a:rPr lang="zh-TW" altLang="en-US" dirty="0">
                <a:solidFill>
                  <a:srgbClr val="FF0000"/>
                </a:solidFill>
                <a:ea typeface="全真顏體" panose="02010609000101010101" pitchFamily="49" charset="-120"/>
              </a:rPr>
              <a:t>赴龍華</a:t>
            </a:r>
            <a:endParaRPr lang="zh-TW" altLang="en-US" dirty="0"/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 smtClean="0">
                <a:solidFill>
                  <a:srgbClr val="FFFF00"/>
                </a:solidFill>
                <a:ea typeface="全真顏體" panose="02010609000101010101" pitchFamily="49" charset="-120"/>
              </a:rPr>
              <a:t>七、皆大歡喜群仙會</a:t>
            </a:r>
            <a:endParaRPr lang="en-US" altLang="zh-TW" sz="3200" dirty="0" smtClean="0">
              <a:solidFill>
                <a:srgbClr val="FFFF00"/>
              </a:solidFill>
              <a:ea typeface="全真顏體" panose="02010609000101010101" pitchFamily="49" charset="-120"/>
            </a:endParaRPr>
          </a:p>
          <a:p>
            <a:r>
              <a:rPr lang="zh-TW" altLang="en-US" sz="3200" dirty="0">
                <a:solidFill>
                  <a:srgbClr val="FFFF00"/>
                </a:solidFill>
                <a:ea typeface="全真顏體" panose="02010609000101010101" pitchFamily="49" charset="-120"/>
              </a:rPr>
              <a:t>老母說：</a:t>
            </a:r>
            <a:endParaRPr lang="en-US" altLang="zh-TW" sz="3200" dirty="0" smtClean="0">
              <a:solidFill>
                <a:srgbClr val="FFFF00"/>
              </a:solidFill>
              <a:ea typeface="全真顏體" panose="02010609000101010101" pitchFamily="49" charset="-120"/>
            </a:endParaRPr>
          </a:p>
          <a:p>
            <a:r>
              <a:rPr lang="zh-TW" altLang="en-US" sz="3200" dirty="0" smtClean="0">
                <a:ea typeface="全真顏體" panose="02010609000101010101" pitchFamily="49" charset="-120"/>
              </a:rPr>
              <a:t>爾</a:t>
            </a:r>
            <a:r>
              <a:rPr lang="zh-TW" altLang="en-US" sz="3200" dirty="0">
                <a:ea typeface="全真顏體" panose="02010609000101010101" pitchFamily="49" charset="-120"/>
              </a:rPr>
              <a:t>九玄爾七祖共同脫苦                爾幾品他幾品共現威嚴</a:t>
            </a:r>
            <a:br>
              <a:rPr lang="zh-TW" altLang="en-US" sz="3200" dirty="0">
                <a:ea typeface="全真顏體" panose="02010609000101010101" pitchFamily="49" charset="-120"/>
              </a:rPr>
            </a:br>
            <a:r>
              <a:rPr lang="zh-TW" altLang="en-US" sz="3200" dirty="0">
                <a:ea typeface="全真顏體" panose="02010609000101010101" pitchFamily="49" charset="-120"/>
              </a:rPr>
              <a:t>群佛子無極宮設下筵宴                     龍華會聚群真聖神佛仙</a:t>
            </a:r>
            <a:br>
              <a:rPr lang="zh-TW" altLang="en-US" sz="3200" dirty="0">
                <a:ea typeface="全真顏體" panose="02010609000101010101" pitchFamily="49" charset="-120"/>
              </a:rPr>
            </a:br>
            <a:r>
              <a:rPr lang="zh-TW" altLang="en-US" sz="3200" dirty="0">
                <a:ea typeface="全真顏體" panose="02010609000101010101" pitchFamily="49" charset="-120"/>
              </a:rPr>
              <a:t/>
            </a:r>
            <a:br>
              <a:rPr lang="zh-TW" altLang="en-US" sz="3200" dirty="0">
                <a:ea typeface="全真顏體" panose="02010609000101010101" pitchFamily="49" charset="-120"/>
              </a:rPr>
            </a:br>
            <a:r>
              <a:rPr lang="zh-TW" altLang="en-US" sz="3200" dirty="0">
                <a:ea typeface="全真顏體" panose="02010609000101010101" pitchFamily="49" charset="-120"/>
              </a:rPr>
              <a:t>一各個俱前來朝拜我母                只喜得老無生有口難言</a:t>
            </a:r>
            <a:br>
              <a:rPr lang="zh-TW" altLang="en-US" sz="3200" dirty="0">
                <a:ea typeface="全真顏體" panose="02010609000101010101" pitchFamily="49" charset="-120"/>
              </a:rPr>
            </a:br>
            <a:r>
              <a:rPr lang="zh-TW" altLang="en-US" sz="3200" dirty="0">
                <a:ea typeface="全真顏體" panose="02010609000101010101" pitchFamily="49" charset="-120"/>
              </a:rPr>
              <a:t>斟一盃菩提酒賜與兒等                眾佛子食仙宴快樂無邊</a:t>
            </a:r>
            <a:br>
              <a:rPr lang="zh-TW" altLang="en-US" sz="3200" dirty="0">
                <a:ea typeface="全真顏體" panose="02010609000101010101" pitchFamily="49" charset="-120"/>
              </a:rPr>
            </a:br>
            <a:r>
              <a:rPr lang="zh-TW" altLang="en-US" sz="3200" dirty="0">
                <a:ea typeface="全真顏體" panose="02010609000101010101" pitchFamily="49" charset="-120"/>
              </a:rPr>
              <a:t/>
            </a:r>
            <a:br>
              <a:rPr lang="zh-TW" altLang="en-US" sz="3200" dirty="0">
                <a:ea typeface="全真顏體" panose="02010609000101010101" pitchFamily="49" charset="-120"/>
              </a:rPr>
            </a:br>
            <a:r>
              <a:rPr lang="zh-TW" altLang="en-US" sz="3200" dirty="0">
                <a:ea typeface="全真顏體" panose="02010609000101010101" pitchFamily="49" charset="-120"/>
              </a:rPr>
              <a:t>大團圓大聚會快活無盡                 無極宮鼓掌笑喜地歡天</a:t>
            </a:r>
            <a:br>
              <a:rPr lang="zh-TW" altLang="en-US" sz="3200" dirty="0">
                <a:ea typeface="全真顏體" panose="02010609000101010101" pitchFamily="49" charset="-120"/>
              </a:rPr>
            </a:br>
            <a:r>
              <a:rPr lang="zh-TW" altLang="en-US" sz="3200" dirty="0">
                <a:ea typeface="全真顏體" panose="02010609000101010101" pitchFamily="49" charset="-120"/>
              </a:rPr>
              <a:t>方顯出修天道至尊至貴              不虧我苦心子頂天良賢</a:t>
            </a:r>
          </a:p>
          <a:p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759619280"/>
      </p:ext>
    </p:extLst>
  </p:cSld>
  <p:clrMapOvr>
    <a:masterClrMapping/>
  </p:clrMapOvr>
</p:sld>
</file>

<file path=ppt/theme/theme1.xml><?xml version="1.0" encoding="utf-8"?>
<a:theme xmlns:a="http://schemas.openxmlformats.org/drawingml/2006/main" name="科技">
  <a:themeElements>
    <a:clrScheme name="科技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科技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科技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223</TotalTime>
  <Words>574</Words>
  <Application>Microsoft Office PowerPoint</Application>
  <PresentationFormat>如螢幕大小 (16:9)</PresentationFormat>
  <Paragraphs>51</Paragraphs>
  <Slides>13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全真顏體</vt:lpstr>
      <vt:lpstr>微軟正黑體</vt:lpstr>
      <vt:lpstr>Arial</vt:lpstr>
      <vt:lpstr>Franklin Gothic Book</vt:lpstr>
      <vt:lpstr>Wingdings 2</vt:lpstr>
      <vt:lpstr>科技</vt:lpstr>
      <vt:lpstr>出世必要---赴龍華</vt:lpstr>
      <vt:lpstr>出世必要---赴龍華</vt:lpstr>
      <vt:lpstr>出世必要---赴龍華</vt:lpstr>
      <vt:lpstr>出世必要---赴龍華</vt:lpstr>
      <vt:lpstr>出世必要---赴龍華</vt:lpstr>
      <vt:lpstr>出世必要---赴龍華</vt:lpstr>
      <vt:lpstr>出世必要---赴龍華</vt:lpstr>
      <vt:lpstr>出世必要---赴龍華</vt:lpstr>
      <vt:lpstr>出世必要---赴龍華</vt:lpstr>
      <vt:lpstr>出世必要---赴龍華</vt:lpstr>
      <vt:lpstr>出世必要---赴龍華</vt:lpstr>
      <vt:lpstr>出世必要---赴龍華</vt:lpstr>
      <vt:lpstr>出世必要---赴龍華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v345</dc:creator>
  <cp:lastModifiedBy>悟見老兄</cp:lastModifiedBy>
  <cp:revision>71</cp:revision>
  <dcterms:created xsi:type="dcterms:W3CDTF">2014-02-15T05:50:45Z</dcterms:created>
  <dcterms:modified xsi:type="dcterms:W3CDTF">2015-01-22T02:55:54Z</dcterms:modified>
</cp:coreProperties>
</file>