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72" r:id="rId2"/>
    <p:sldId id="380" r:id="rId3"/>
    <p:sldId id="370" r:id="rId4"/>
    <p:sldId id="369" r:id="rId5"/>
    <p:sldId id="371" r:id="rId6"/>
    <p:sldId id="379" r:id="rId7"/>
    <p:sldId id="378" r:id="rId8"/>
    <p:sldId id="377" r:id="rId9"/>
    <p:sldId id="376" r:id="rId10"/>
    <p:sldId id="375" r:id="rId11"/>
    <p:sldId id="374" r:id="rId12"/>
    <p:sldId id="373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84" d="100"/>
          <a:sy n="84" d="100"/>
        </p:scale>
        <p:origin x="6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一、白陽應運道普傳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白陽應運道普傳                 明師倒轉降塵凡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指爾一條真明路                免在輪迴生死轉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若非上天垂慈念               焉能輕易上法船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憶昔古人欲訪道                千辛萬苦受煎熬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修至功果皆圓滿                方感仙佛來指點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斯時天道應時運                 傳遍宇宙渡皇原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先得後修好時機                得之修之握拳拳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擇善固執依理進                 恒心堅志效佛仙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8349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十、求道當下超生死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值遇彌勒佛禮敬，未舉頭頃便得聞法，即於無上道得不退轉，於未來世，得值恆河沙等諸佛如來。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8652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十一、天機碑文的見證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黃河決堤碑文說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十佛治世至彌勒   革面洗心回家鄉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即有白陽開普渡   又降九九大劫災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火水刀兵如鼎沸   弗如罡風莫可當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上有浩然大劫數   女男哀號鬼神驚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7131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十二、修天道躲劫難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別以為現在豐衣足食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，這末後罡風劫，天昏地暗鬼神驚。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要躲這大災劫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，修道、立德最要緊。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為祖先、為兒女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、更為自己步上安寧的路，古佛我慈悲心，不會誑你們。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59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二、彌勒下世不非輕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彌勒救苦經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佛說彌勒救苦經                彌勒下世不非輕                             領寶齊魯靈山地                       拈花印證考三乘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落在中原三星地      大證四川王桃心      天真收圓掛聖號      等待時至點神兵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雲雷震開戊己土      天下神鬼不安寧      親在仁天中華母      九蓮聖教歸上乘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1287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三、天花老母垂玉線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彌勒救苦經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天花老母垂玉線   收圓顯化在古東   南北兩極連宗緒   混元古冊在中央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老母降下通天竅   無影山前對合同   嬰兒要想歸家去   持念當來彌勒經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用心持念佛來救   朵朵金蓮去超生   識得西來白陽子   鄉兒點鐵化成金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1820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四、彌勒應運求天道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末世福慧雙修之眾，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當在彌勒菩薩前為彌勒弟子，受彌勒菩薩教育，如作為者為正見，若謗彌勒者為邪見。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佛後告阿難：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以上佛語汝當護持，切勿忘失。 （彌勒下生經）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776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五、扶助彌勒成大道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末世眾生，道聞彌勒真經者，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當為末聞之眾，開生天路，廣渡群生，同聞大道，同拜彌勒，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是時共有十萬菩薩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，八萬億諸天神聖者皆發大願，於末世願隨從彌勒下生開荒渡眾。（彌勒下生經）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90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六、聖人之道來救世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科技有好必有壞，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陰陽兩面嘛，科技它暗藏殺機，所以需要用聖人之道來挽救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現在雖然沒有滿天昏紅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，可是時局，已經夕陽西下了。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806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七、彌勒應運開普渡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三界十方的諸佛菩薩與眾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生，都在為此一次，彌勒應運之普渡因緣而慶幸，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盡其悲願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，全力的為三曹收圓工作而努力。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584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八、皈依彌勒得清靜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若有善男子，善女子，犯諸禁戒，造諸眾惡業，聞是菩薩大悲名字，五體投地，誠心懺悔，是諸惡業，速得清靜。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9184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九、禮敬彌勒得超生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未來世中，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諸眾生等，聞是菩薩大悲名稱，造立形象、香、花、衣服、繪、蓋、幢、幡、禮拜、繫念。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此人命終時，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彌勒菩薩放眉間白毫大人相光，與諸天子雨曼陀羅花，來迎此人，此人須臾即得往生。</a:t>
            </a: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709927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3323</TotalTime>
  <Words>902</Words>
  <Application>Microsoft Office PowerPoint</Application>
  <PresentationFormat>如螢幕大小 (16:9)</PresentationFormat>
  <Paragraphs>63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識天時天道速求 悟見講</vt:lpstr>
      <vt:lpstr>識天時天道速求 悟見講</vt:lpstr>
      <vt:lpstr>識天時天道速求 悟見講</vt:lpstr>
      <vt:lpstr>識天時天道速求 悟見講</vt:lpstr>
      <vt:lpstr>識天時天道速求 悟見講</vt:lpstr>
      <vt:lpstr>識天時天道速求 悟見講</vt:lpstr>
      <vt:lpstr>識天時天道速求 悟見講</vt:lpstr>
      <vt:lpstr>識天時天道速求 悟見講</vt:lpstr>
      <vt:lpstr>識天時天道速求 悟見講</vt:lpstr>
      <vt:lpstr>識天時天道速求 悟見講</vt:lpstr>
      <vt:lpstr>識天時天道速求 悟見講</vt:lpstr>
      <vt:lpstr>識天時天道速求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738</cp:revision>
  <dcterms:created xsi:type="dcterms:W3CDTF">2014-02-15T05:50:45Z</dcterms:created>
  <dcterms:modified xsi:type="dcterms:W3CDTF">2021-07-24T06:30:23Z</dcterms:modified>
  <cp:contentStatus/>
</cp:coreProperties>
</file>