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2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、會有三期末刼嗎？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皇母訓子十誡說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三災佈八難刀兵水火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九九劫八十一普遍全球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七七四十九無有日月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開地府放鬼魂齊把命抅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黑漆漆陰森森塞光滿世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齊來討命還命債將錢酬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風降掃乾坤並掃宇宙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掃氣象刷三界另換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樞紐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二、三期末刼的慘狀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將至七七四十九 天昏地暗無星斗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五魔混世奇異現 中原瓜分各插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黎民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悲痛父子散 遍野哀鴻人心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疚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9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三、不修道難躲浩劫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冬季時末後日浩劫頻臨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高科技之時代危機暗存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人心變無道德天地變色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山變海海變坑可怕驚心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陸沉沒人失卻風雨狂暴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眾兒女功不足難抵此辰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洪流崩大地動黑暗一片　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不修道怎躲劫可要明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1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四、佛陀對浩刼的見証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正是三期末世，在眼前有大災難迫降而來，許多眾生，都要受此災難，而被清算，為惡作孽的人，都要應罪而被淘汰掉。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天與地都變為黑暗，血如河流，骨積如山，舉目所看，都無房屋，是自從有地球以來，最大的災難也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五、耶穌對浩刼見證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世界末日快到了，時候不早了，這個宇宙世界，大浩劫快來了。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，不趕快修，不趕快懺悔，回不了天國，天將壞地將滅，世界將戰亂，以後黑天暗日，收殺眾人，不是危言聳聽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3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六、天機碑文的見證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黃河決堤碑文說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十佛治世至彌勒 革面洗心回家鄉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即有白陽開普渡 又降九九大劫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水刀兵如鼎沸 弗如罡風莫可當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上有浩然大劫數 女男哀號鬼神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23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七、南海古佛的見證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別以為現在豐衣足食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，這末後罡風劫，天昏地暗鬼神驚。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要躲這大災劫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，修道、立德最要緊。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為祖先、為兒女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、更為自己步上安寧的路，古佛我慈悲心，不會誑你們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7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八、南極老仙翁的見證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天時緊急非口號 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三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次大戰已在前 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如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弦上箭勢必發 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眾生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塗炭苦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連連</a:t>
            </a:r>
            <a:endParaRPr lang="en-US" altLang="zh-TW" sz="40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今日話明示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劫不遠在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953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談三期末刼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九、濟公活佛的見証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九九之年大劫降 風雨之前烽鼓喧 風平浪靜擾人心 防不勝防難</a:t>
            </a:r>
            <a:r>
              <a:rPr lang="zh-TW" altLang="en-US" sz="4000" dirty="0" smtClean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躲閃</a:t>
            </a:r>
            <a:endParaRPr lang="en-US" altLang="zh-TW" sz="4000" dirty="0" smtClean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之日天地暗 度日如年苦難擋 變色風雲天昏暗 紅雨降落遍人間</a:t>
            </a:r>
          </a:p>
          <a:p>
            <a:pPr lvl="0">
              <a:buClr>
                <a:srgbClr val="6EA0B0"/>
              </a:buClr>
            </a:pP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1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507</TotalTime>
  <Words>464</Words>
  <Application>Microsoft Office PowerPoint</Application>
  <PresentationFormat>如螢幕大小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談三期末刼年 悟見講</vt:lpstr>
      <vt:lpstr>談三期末刼年 悟見講</vt:lpstr>
      <vt:lpstr>談三期末刼年 悟見講</vt:lpstr>
      <vt:lpstr>談三期末刼年 悟見講</vt:lpstr>
      <vt:lpstr>談三期末刼年 悟見講</vt:lpstr>
      <vt:lpstr>談三期末刼年 悟見講</vt:lpstr>
      <vt:lpstr>談三期末刼年 悟見講</vt:lpstr>
      <vt:lpstr>談三期末刼年 悟見講</vt:lpstr>
      <vt:lpstr>談三期末刼年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233</cp:revision>
  <dcterms:created xsi:type="dcterms:W3CDTF">2014-02-15T05:50:45Z</dcterms:created>
  <dcterms:modified xsi:type="dcterms:W3CDTF">2017-10-31T01:38:42Z</dcterms:modified>
  <cp:contentStatus/>
</cp:coreProperties>
</file>