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4" r:id="rId4"/>
    <p:sldId id="303" r:id="rId5"/>
    <p:sldId id="302" r:id="rId6"/>
    <p:sldId id="301" r:id="rId7"/>
    <p:sldId id="306" r:id="rId8"/>
    <p:sldId id="305" r:id="rId9"/>
    <p:sldId id="300" r:id="rId10"/>
    <p:sldId id="299" r:id="rId11"/>
    <p:sldId id="298" r:id="rId12"/>
    <p:sldId id="307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345mp3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誰知道天時天運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、玉與石將要相分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誰知道時與運已有大變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誰知道玉與石將要相分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誰知道天上果人間定論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誰知道末後事付與哪人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誰知道考期內奇形怪狀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誰知道風波中彈雨槍林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誰知道黑暗日原來有數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誰知道八一劫盡然有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根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誰知道天時天運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十、遵天安排認理修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母安排按條理決不差錯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此番來為此事特作垂云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待此書完成後一切可曉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按事辦照理做是為準根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判至此話頗多算作一段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待改日母降鸞繼示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諄諄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631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誰知道天時天運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十一、修對方向莫荒廢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應時臨考看火候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將玉石定丟收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若無琢磨難知玉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非賞罰怎見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無人枉作道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中無魚徒設鉤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得將就處且將就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帳簿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展開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見報酬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437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300380"/>
            <a:ext cx="7776864" cy="3999562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信箱</a:t>
            </a:r>
            <a:r>
              <a:rPr lang="en-US" altLang="zh-TW" sz="60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60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@gmail.com</a:t>
            </a:r>
            <a:endParaRPr lang="en-US" altLang="zh-TW" sz="60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WeChatID</a:t>
            </a:r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60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6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60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924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誰知道天時天運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二、天開科選選仙佛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誰知道三六聖從何開選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誰知道四八賢自哪搜尋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誰知道哪一個能得仙品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誰知道哪一個能作佛神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誰知道哪一個有福有份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誰知道哪一個無果無因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誰知道哪一個根基牢固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誰知道哪一個罪孽滿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437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天時天運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三、人間淨土何時來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誰知道從哪時纔算定穩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誰知道從哪時纔露原真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誰知道從哪位現身說法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誰知道從哪位借體還魂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誰知道從何處麒麟降瑞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誰知道從哪處火光顯尊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誰知道自何時金雞報曉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誰知道自何時斗柄回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寅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0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誰知道天時天運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四、大道普渡開龍華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誰知道怎樣是大道宏展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誰知道怎樣是法設西秦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誰知道如何能合仝相對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誰知道怎樣是會聚祖孫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誰知道如何得停息戰亂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誰知道如何得破開天門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誰知道怎樣見萬魔鬥陣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誰知道怎樣見群仙共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157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誰知道天時天運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五、有道有功脫刼難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誰知道哪纔是憑道脫劫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誰知道哪纔是憑功成神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在如今爾還是混水魚蟹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在如今爾還是夢裏乾坤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娘所言多半是天機妙話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兒聽言也當要細悟藏存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修道人固應當存心留意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在不久當即有亂雨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風雲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699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誰知道天時天運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六、不離金線大道修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不待說一家人分此別彼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更繼至異端起各地紛紛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弓長祖也難記究有多少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彌勒佛尤難知哪是真尊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望兒女相提攜不可撒手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望兒女互拉拽不可離心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首須知前與後不可斬斷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次須知心與性不可蔽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塵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11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誰知道天時天運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七、牢拴意馬念無生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再須知慎保守莫生妄念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更須知牢自持沒有貪心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為名者暨不免為名所誘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為利者自不免向利引循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為功者自不免反受功害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為勢者自不免反被勢侵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為人者自不免反被人惑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為事者自不免反為事沉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856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誰知道天時天運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八、忍氣平心成大道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有把柄還須要腳步落穩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有把柄還須要心志鐵金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有把柄還須要目標一定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有把柄還須要自信真純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有把柄還須要步驟不差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有把柄還須要人我不分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有把柄還須要大家一體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有把柄還須要忍氣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平心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338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誰知道天時天運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九、修大道莫怕魔考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為修道全莫怕魔魔考考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為修道全莫管鬼鬼神神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為修道全莫說遠遠近近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為修道全莫說疏疏親親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天有眼只看得清清晰晰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天有眼只查得切切真真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諸兒女可知道為娘之意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有言語也不妨再答壇宸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362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588</TotalTime>
  <Words>324</Words>
  <Application>Microsoft Office PowerPoint</Application>
  <PresentationFormat>如螢幕大小 (16:9)</PresentationFormat>
  <Paragraphs>60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誰知道天時天運 悟見講</vt:lpstr>
      <vt:lpstr>誰知道天時天運 悟見講</vt:lpstr>
      <vt:lpstr>誰知道天時天運 悟見講</vt:lpstr>
      <vt:lpstr>誰知道天時天運 悟見講</vt:lpstr>
      <vt:lpstr>誰知道天時天運 悟見講</vt:lpstr>
      <vt:lpstr>誰知道天時天運 悟見講</vt:lpstr>
      <vt:lpstr>誰知道天時天運 悟見講</vt:lpstr>
      <vt:lpstr>誰知道天時天運 悟見講</vt:lpstr>
      <vt:lpstr>誰知道天時天運 悟見講</vt:lpstr>
      <vt:lpstr>誰知道天時天運 悟見講</vt:lpstr>
      <vt:lpstr>誰知道天時天運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278</cp:revision>
  <dcterms:created xsi:type="dcterms:W3CDTF">2014-02-15T05:50:45Z</dcterms:created>
  <dcterms:modified xsi:type="dcterms:W3CDTF">2018-09-10T11:23:37Z</dcterms:modified>
  <cp:contentStatus/>
</cp:coreProperties>
</file>