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0" r:id="rId2"/>
    <p:sldId id="301" r:id="rId3"/>
    <p:sldId id="302" r:id="rId4"/>
    <p:sldId id="305" r:id="rId5"/>
    <p:sldId id="304" r:id="rId6"/>
    <p:sldId id="303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-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9302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6038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4928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3735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3674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認識末世的危機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一、衆生共業劫難降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眾生所遭受的劫難、災厄都是因為眾生無知無明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、累劫累世所造下的因果、罪業、共業堆疊成熟凝聚而形成的。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認識末世的危機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二、三期末劫清算年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三期末劫年又稱為「對案年、清算年」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，眾生累劫累世所造的因果業債，在此末劫年大清算、大對案，故而眾生遭劫之時是迅雷不及掩耳、討報迅速，故曰「人有旦夕禍福」，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所以徒兒們，眾生的共業、還有你們個人的因果業力，就是無形的危機。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797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認識末世的危機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三、末劫年道劫並降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眾生就在有形與無形的危機雙重夾攻之下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，於此之際，咱們的皇母娘大慈大悲，不忍玉石俱焚、善惡同毀，故而大開鴻恩、大降恩典，將千古不輕傳的真理天道普降火宅，以救渡所有的原胎佛子脫離苦海、脫劫躲災避難、挽救劫運，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所以末劫年道劫並降。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271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認識末世的危機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四、唯有道能救眾生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災劫愈多，就愈顯得「渡化眾生的腳步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要加快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；災劫愈多，就愈顯得「弘道渡人」的緊迫性、重要性。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因為末劫年唯有「道」才能夠救眾生免於受劫受難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，這也是皇母的開恩、開赦。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4191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認識末世的危機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五、大劫前趕快渡衆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徒兒們都是懷有真寶、真道之人了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，那要趕緊，趕在大至天災地變的災劫未到之前，小至眾生個人命中所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注定的劫難、劫數未現之前，趕緊渡化眾生，普渡有緣的眾生捷足先登於彼岸。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8963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認識末世的危機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六、成全衆生修辦道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除了自己要鞏固道心、堅定信愿（信念、愿力）之外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，還要持續不斷的鼓勵、成全眾生、道親常回來佛堂，接近道場，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讓道親、眾生皆知道行功了愿、清口茹素、常行三施的重要性。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645452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2941</TotalTime>
  <Words>496</Words>
  <Application>Microsoft Office PowerPoint</Application>
  <PresentationFormat>如螢幕大小 (16:9)</PresentationFormat>
  <Paragraphs>34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認識末世的危機 悟見講</vt:lpstr>
      <vt:lpstr>認識末世的危機 悟見講</vt:lpstr>
      <vt:lpstr>認識末世的危機 悟見講</vt:lpstr>
      <vt:lpstr>認識末世的危機 悟見講</vt:lpstr>
      <vt:lpstr>認識末世的危機 悟見講</vt:lpstr>
      <vt:lpstr>認識末世的危機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681</cp:revision>
  <dcterms:created xsi:type="dcterms:W3CDTF">2014-02-15T05:50:45Z</dcterms:created>
  <dcterms:modified xsi:type="dcterms:W3CDTF">2021-01-20T01:53:38Z</dcterms:modified>
  <cp:contentStatus/>
</cp:coreProperties>
</file>